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19"/>
  </p:notesMasterIdLst>
  <p:sldIdLst>
    <p:sldId id="256" r:id="rId5"/>
    <p:sldId id="257" r:id="rId6"/>
    <p:sldId id="273" r:id="rId7"/>
    <p:sldId id="272" r:id="rId8"/>
    <p:sldId id="274" r:id="rId9"/>
    <p:sldId id="275" r:id="rId10"/>
    <p:sldId id="276" r:id="rId11"/>
    <p:sldId id="277" r:id="rId12"/>
    <p:sldId id="268" r:id="rId13"/>
    <p:sldId id="269" r:id="rId14"/>
    <p:sldId id="270" r:id="rId15"/>
    <p:sldId id="271" r:id="rId16"/>
    <p:sldId id="260" r:id="rId17"/>
    <p:sldId id="26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66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1E6569-9686-48D4-8301-98372862B4B7}" v="1" dt="2022-05-26T17:28:08.8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3" autoAdjust="0"/>
    <p:restoredTop sz="67215" autoAdjust="0"/>
  </p:normalViewPr>
  <p:slideViewPr>
    <p:cSldViewPr snapToGrid="0">
      <p:cViewPr varScale="1">
        <p:scale>
          <a:sx n="112" d="100"/>
          <a:sy n="112" d="100"/>
        </p:scale>
        <p:origin x="27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nessa Helfrick Paulus" userId="31639b0a-d3f1-4131-9144-431f213b3c71" providerId="ADAL" clId="{8E1E6569-9686-48D4-8301-98372862B4B7}"/>
    <pc:docChg chg="modMainMaster">
      <pc:chgData name="Vanessa Helfrick Paulus" userId="31639b0a-d3f1-4131-9144-431f213b3c71" providerId="ADAL" clId="{8E1E6569-9686-48D4-8301-98372862B4B7}" dt="2022-05-26T17:28:08.841" v="0"/>
      <pc:docMkLst>
        <pc:docMk/>
      </pc:docMkLst>
      <pc:sldMasterChg chg="modSldLayout">
        <pc:chgData name="Vanessa Helfrick Paulus" userId="31639b0a-d3f1-4131-9144-431f213b3c71" providerId="ADAL" clId="{8E1E6569-9686-48D4-8301-98372862B4B7}" dt="2022-05-26T17:28:08.841" v="0"/>
        <pc:sldMasterMkLst>
          <pc:docMk/>
          <pc:sldMasterMk cId="3480813256" sldId="2147483660"/>
        </pc:sldMasterMkLst>
        <pc:sldLayoutChg chg="modSp">
          <pc:chgData name="Vanessa Helfrick Paulus" userId="31639b0a-d3f1-4131-9144-431f213b3c71" providerId="ADAL" clId="{8E1E6569-9686-48D4-8301-98372862B4B7}" dt="2022-05-26T17:28:08.841" v="0"/>
          <pc:sldLayoutMkLst>
            <pc:docMk/>
            <pc:sldMasterMk cId="3480813256" sldId="2147483660"/>
            <pc:sldLayoutMk cId="4086629170" sldId="2147483661"/>
          </pc:sldLayoutMkLst>
          <pc:picChg chg="mod">
            <ac:chgData name="Vanessa Helfrick Paulus" userId="31639b0a-d3f1-4131-9144-431f213b3c71" providerId="ADAL" clId="{8E1E6569-9686-48D4-8301-98372862B4B7}" dt="2022-05-26T17:28:08.841" v="0"/>
            <ac:picMkLst>
              <pc:docMk/>
              <pc:sldMasterMk cId="3480813256" sldId="2147483660"/>
              <pc:sldLayoutMk cId="4086629170" sldId="2147483661"/>
              <ac:picMk id="12" creationId="{8AD4A1A1-A323-4387-B86B-38B5088B8B3F}"/>
            </ac:picMkLst>
          </pc:picChg>
        </pc:sldLayoutChg>
      </pc:sldMasterChg>
    </pc:docChg>
  </pc:docChgLst>
  <pc:docChgLst>
    <pc:chgData name="Kathrynanne Powell" userId="2b8ac1fc-e5e4-4cc9-b391-42a00bbeb61e" providerId="ADAL" clId="{A216CCB9-A28A-477F-BFEC-33786EC9F922}"/>
    <pc:docChg chg="undo custSel addSld delSld modSld">
      <pc:chgData name="Kathrynanne Powell" userId="2b8ac1fc-e5e4-4cc9-b391-42a00bbeb61e" providerId="ADAL" clId="{A216CCB9-A28A-477F-BFEC-33786EC9F922}" dt="2021-09-01T17:04:19.135" v="8929" actId="20577"/>
      <pc:docMkLst>
        <pc:docMk/>
      </pc:docMkLst>
      <pc:sldChg chg="modSp mod modNotesTx">
        <pc:chgData name="Kathrynanne Powell" userId="2b8ac1fc-e5e4-4cc9-b391-42a00bbeb61e" providerId="ADAL" clId="{A216CCB9-A28A-477F-BFEC-33786EC9F922}" dt="2021-07-13T20:14:01.889" v="7812" actId="20577"/>
        <pc:sldMkLst>
          <pc:docMk/>
          <pc:sldMk cId="4081440341" sldId="256"/>
        </pc:sldMkLst>
        <pc:spChg chg="mod">
          <ac:chgData name="Kathrynanne Powell" userId="2b8ac1fc-e5e4-4cc9-b391-42a00bbeb61e" providerId="ADAL" clId="{A216CCB9-A28A-477F-BFEC-33786EC9F922}" dt="2021-07-13T20:13:57.241" v="7811" actId="20577"/>
          <ac:spMkLst>
            <pc:docMk/>
            <pc:sldMk cId="4081440341" sldId="256"/>
            <ac:spMk id="2" creationId="{43F4211D-871B-4EAA-911B-302243E4AFC9}"/>
          </ac:spMkLst>
        </pc:spChg>
      </pc:sldChg>
      <pc:sldChg chg="modSp mod">
        <pc:chgData name="Kathrynanne Powell" userId="2b8ac1fc-e5e4-4cc9-b391-42a00bbeb61e" providerId="ADAL" clId="{A216CCB9-A28A-477F-BFEC-33786EC9F922}" dt="2021-07-07T20:58:29.652" v="646" actId="20577"/>
        <pc:sldMkLst>
          <pc:docMk/>
          <pc:sldMk cId="2657730720" sldId="260"/>
        </pc:sldMkLst>
        <pc:spChg chg="mod">
          <ac:chgData name="Kathrynanne Powell" userId="2b8ac1fc-e5e4-4cc9-b391-42a00bbeb61e" providerId="ADAL" clId="{A216CCB9-A28A-477F-BFEC-33786EC9F922}" dt="2021-07-07T20:58:29.652" v="646" actId="20577"/>
          <ac:spMkLst>
            <pc:docMk/>
            <pc:sldMk cId="2657730720" sldId="260"/>
            <ac:spMk id="6" creationId="{F0B49E81-9374-4A3A-9908-C266BE291E03}"/>
          </ac:spMkLst>
        </pc:spChg>
      </pc:sldChg>
      <pc:sldChg chg="addSp delSp modSp mod modNotesTx">
        <pc:chgData name="Kathrynanne Powell" userId="2b8ac1fc-e5e4-4cc9-b391-42a00bbeb61e" providerId="ADAL" clId="{A216CCB9-A28A-477F-BFEC-33786EC9F922}" dt="2021-07-13T18:52:14.048" v="3191" actId="21"/>
        <pc:sldMkLst>
          <pc:docMk/>
          <pc:sldMk cId="1824850690" sldId="268"/>
        </pc:sldMkLst>
        <pc:spChg chg="mod">
          <ac:chgData name="Kathrynanne Powell" userId="2b8ac1fc-e5e4-4cc9-b391-42a00bbeb61e" providerId="ADAL" clId="{A216CCB9-A28A-477F-BFEC-33786EC9F922}" dt="2021-07-07T20:57:29.154" v="540" actId="20577"/>
          <ac:spMkLst>
            <pc:docMk/>
            <pc:sldMk cId="1824850690" sldId="268"/>
            <ac:spMk id="6" creationId="{6AC7DF05-A8B8-4053-994E-0ABFE61D9E7D}"/>
          </ac:spMkLst>
        </pc:spChg>
        <pc:picChg chg="add del mod">
          <ac:chgData name="Kathrynanne Powell" userId="2b8ac1fc-e5e4-4cc9-b391-42a00bbeb61e" providerId="ADAL" clId="{A216CCB9-A28A-477F-BFEC-33786EC9F922}" dt="2021-07-13T18:52:14.048" v="3191" actId="21"/>
          <ac:picMkLst>
            <pc:docMk/>
            <pc:sldMk cId="1824850690" sldId="268"/>
            <ac:picMk id="3" creationId="{F7ED9390-7D82-4855-B215-2BF621692CEA}"/>
          </ac:picMkLst>
        </pc:picChg>
      </pc:sldChg>
      <pc:sldChg chg="modNotesTx">
        <pc:chgData name="Kathrynanne Powell" userId="2b8ac1fc-e5e4-4cc9-b391-42a00bbeb61e" providerId="ADAL" clId="{A216CCB9-A28A-477F-BFEC-33786EC9F922}" dt="2021-07-07T20:57:42.823" v="551" actId="20577"/>
        <pc:sldMkLst>
          <pc:docMk/>
          <pc:sldMk cId="2237157189" sldId="269"/>
        </pc:sldMkLst>
      </pc:sldChg>
      <pc:sldChg chg="modSp mod modNotesTx">
        <pc:chgData name="Kathrynanne Powell" userId="2b8ac1fc-e5e4-4cc9-b391-42a00bbeb61e" providerId="ADAL" clId="{A216CCB9-A28A-477F-BFEC-33786EC9F922}" dt="2021-07-07T20:58:20.891" v="619" actId="20577"/>
        <pc:sldMkLst>
          <pc:docMk/>
          <pc:sldMk cId="2307003090" sldId="271"/>
        </pc:sldMkLst>
        <pc:spChg chg="mod">
          <ac:chgData name="Kathrynanne Powell" userId="2b8ac1fc-e5e4-4cc9-b391-42a00bbeb61e" providerId="ADAL" clId="{A216CCB9-A28A-477F-BFEC-33786EC9F922}" dt="2021-07-07T20:58:13.262" v="602" actId="20577"/>
          <ac:spMkLst>
            <pc:docMk/>
            <pc:sldMk cId="2307003090" sldId="271"/>
            <ac:spMk id="3" creationId="{7343278A-6230-4651-872D-F775E9A738F6}"/>
          </ac:spMkLst>
        </pc:spChg>
      </pc:sldChg>
      <pc:sldChg chg="addSp delSp modSp add del mod modNotesTx">
        <pc:chgData name="Kathrynanne Powell" userId="2b8ac1fc-e5e4-4cc9-b391-42a00bbeb61e" providerId="ADAL" clId="{A216CCB9-A28A-477F-BFEC-33786EC9F922}" dt="2021-07-29T22:47:03.262" v="8846" actId="6549"/>
        <pc:sldMkLst>
          <pc:docMk/>
          <pc:sldMk cId="3823497793" sldId="272"/>
        </pc:sldMkLst>
        <pc:spChg chg="mod">
          <ac:chgData name="Kathrynanne Powell" userId="2b8ac1fc-e5e4-4cc9-b391-42a00bbeb61e" providerId="ADAL" clId="{A216CCB9-A28A-477F-BFEC-33786EC9F922}" dt="2021-07-13T18:40:30.684" v="1962" actId="20577"/>
          <ac:spMkLst>
            <pc:docMk/>
            <pc:sldMk cId="3823497793" sldId="272"/>
            <ac:spMk id="5" creationId="{D1C66E0D-7762-431B-AF39-FB6FA7C40A77}"/>
          </ac:spMkLst>
        </pc:spChg>
        <pc:spChg chg="mod">
          <ac:chgData name="Kathrynanne Powell" userId="2b8ac1fc-e5e4-4cc9-b391-42a00bbeb61e" providerId="ADAL" clId="{A216CCB9-A28A-477F-BFEC-33786EC9F922}" dt="2021-07-07T20:56:52.729" v="524" actId="20577"/>
          <ac:spMkLst>
            <pc:docMk/>
            <pc:sldMk cId="3823497793" sldId="272"/>
            <ac:spMk id="6" creationId="{95DFC9C6-2104-47E9-8D30-E6326F848AED}"/>
          </ac:spMkLst>
        </pc:spChg>
        <pc:picChg chg="add del mod">
          <ac:chgData name="Kathrynanne Powell" userId="2b8ac1fc-e5e4-4cc9-b391-42a00bbeb61e" providerId="ADAL" clId="{A216CCB9-A28A-477F-BFEC-33786EC9F922}" dt="2021-07-13T18:52:58.224" v="3199" actId="21"/>
          <ac:picMkLst>
            <pc:docMk/>
            <pc:sldMk cId="3823497793" sldId="272"/>
            <ac:picMk id="3" creationId="{927A8A27-E5D0-43C3-94DD-0048CDDE72CB}"/>
          </ac:picMkLst>
        </pc:picChg>
        <pc:picChg chg="add del mod">
          <ac:chgData name="Kathrynanne Powell" userId="2b8ac1fc-e5e4-4cc9-b391-42a00bbeb61e" providerId="ADAL" clId="{A216CCB9-A28A-477F-BFEC-33786EC9F922}" dt="2021-07-13T18:53:55.385" v="3208" actId="21"/>
          <ac:picMkLst>
            <pc:docMk/>
            <pc:sldMk cId="3823497793" sldId="272"/>
            <ac:picMk id="8" creationId="{3278CCE2-1F91-4CC5-8B04-03E586E7DB04}"/>
          </ac:picMkLst>
        </pc:picChg>
        <pc:picChg chg="add del mod">
          <ac:chgData name="Kathrynanne Powell" userId="2b8ac1fc-e5e4-4cc9-b391-42a00bbeb61e" providerId="ADAL" clId="{A216CCB9-A28A-477F-BFEC-33786EC9F922}" dt="2021-07-13T18:55:49.496" v="3232" actId="21"/>
          <ac:picMkLst>
            <pc:docMk/>
            <pc:sldMk cId="3823497793" sldId="272"/>
            <ac:picMk id="10" creationId="{1A86BF7A-C332-4AF9-B8A8-BD7536D94B01}"/>
          </ac:picMkLst>
        </pc:picChg>
        <pc:picChg chg="add del mod">
          <ac:chgData name="Kathrynanne Powell" userId="2b8ac1fc-e5e4-4cc9-b391-42a00bbeb61e" providerId="ADAL" clId="{A216CCB9-A28A-477F-BFEC-33786EC9F922}" dt="2021-07-13T19:02:24.256" v="3491" actId="21"/>
          <ac:picMkLst>
            <pc:docMk/>
            <pc:sldMk cId="3823497793" sldId="272"/>
            <ac:picMk id="12" creationId="{3C28C3CC-F427-4DC0-BD8C-F55C92F7A67E}"/>
          </ac:picMkLst>
        </pc:picChg>
        <pc:picChg chg="add del mod">
          <ac:chgData name="Kathrynanne Powell" userId="2b8ac1fc-e5e4-4cc9-b391-42a00bbeb61e" providerId="ADAL" clId="{A216CCB9-A28A-477F-BFEC-33786EC9F922}" dt="2021-07-13T19:02:49.359" v="3496" actId="21"/>
          <ac:picMkLst>
            <pc:docMk/>
            <pc:sldMk cId="3823497793" sldId="272"/>
            <ac:picMk id="14" creationId="{D84BA220-00C8-414F-B53D-F0AC88E2B287}"/>
          </ac:picMkLst>
        </pc:picChg>
        <pc:picChg chg="add del mod">
          <ac:chgData name="Kathrynanne Powell" userId="2b8ac1fc-e5e4-4cc9-b391-42a00bbeb61e" providerId="ADAL" clId="{A216CCB9-A28A-477F-BFEC-33786EC9F922}" dt="2021-07-13T19:03:22.613" v="3503" actId="21"/>
          <ac:picMkLst>
            <pc:docMk/>
            <pc:sldMk cId="3823497793" sldId="272"/>
            <ac:picMk id="16" creationId="{FAC98C1B-ED8A-46F0-88B5-9B23916F2575}"/>
          </ac:picMkLst>
        </pc:picChg>
        <pc:picChg chg="add del mod">
          <ac:chgData name="Kathrynanne Powell" userId="2b8ac1fc-e5e4-4cc9-b391-42a00bbeb61e" providerId="ADAL" clId="{A216CCB9-A28A-477F-BFEC-33786EC9F922}" dt="2021-07-13T19:58:54.243" v="7634" actId="21"/>
          <ac:picMkLst>
            <pc:docMk/>
            <pc:sldMk cId="3823497793" sldId="272"/>
            <ac:picMk id="18" creationId="{758E3431-CF8B-4286-A17D-18518070F0B9}"/>
          </ac:picMkLst>
        </pc:picChg>
      </pc:sldChg>
      <pc:sldChg chg="modSp mod modNotesTx">
        <pc:chgData name="Kathrynanne Powell" userId="2b8ac1fc-e5e4-4cc9-b391-42a00bbeb61e" providerId="ADAL" clId="{A216CCB9-A28A-477F-BFEC-33786EC9F922}" dt="2021-07-13T20:14:14.416" v="7815" actId="20577"/>
        <pc:sldMkLst>
          <pc:docMk/>
          <pc:sldMk cId="749262999" sldId="273"/>
        </pc:sldMkLst>
        <pc:spChg chg="mod">
          <ac:chgData name="Kathrynanne Powell" userId="2b8ac1fc-e5e4-4cc9-b391-42a00bbeb61e" providerId="ADAL" clId="{A216CCB9-A28A-477F-BFEC-33786EC9F922}" dt="2021-07-13T18:39:37.548" v="1876" actId="20577"/>
          <ac:spMkLst>
            <pc:docMk/>
            <pc:sldMk cId="749262999" sldId="273"/>
            <ac:spMk id="3" creationId="{1E1DBC82-D99E-49DD-BCF1-29FE31845A26}"/>
          </ac:spMkLst>
        </pc:spChg>
      </pc:sldChg>
      <pc:sldChg chg="addSp delSp modSp new mod setBg chgLayout modNotesTx">
        <pc:chgData name="Kathrynanne Powell" userId="2b8ac1fc-e5e4-4cc9-b391-42a00bbeb61e" providerId="ADAL" clId="{A216CCB9-A28A-477F-BFEC-33786EC9F922}" dt="2021-07-13T19:01:41.128" v="3488" actId="1076"/>
        <pc:sldMkLst>
          <pc:docMk/>
          <pc:sldMk cId="725406753" sldId="274"/>
        </pc:sldMkLst>
        <pc:spChg chg="del mod ord">
          <ac:chgData name="Kathrynanne Powell" userId="2b8ac1fc-e5e4-4cc9-b391-42a00bbeb61e" providerId="ADAL" clId="{A216CCB9-A28A-477F-BFEC-33786EC9F922}" dt="2021-07-07T20:58:47.263" v="648" actId="700"/>
          <ac:spMkLst>
            <pc:docMk/>
            <pc:sldMk cId="725406753" sldId="274"/>
            <ac:spMk id="2" creationId="{9AE1380E-663D-4434-AFE7-A50F79447661}"/>
          </ac:spMkLst>
        </pc:spChg>
        <pc:spChg chg="del mod ord">
          <ac:chgData name="Kathrynanne Powell" userId="2b8ac1fc-e5e4-4cc9-b391-42a00bbeb61e" providerId="ADAL" clId="{A216CCB9-A28A-477F-BFEC-33786EC9F922}" dt="2021-07-07T20:58:47.263" v="648" actId="700"/>
          <ac:spMkLst>
            <pc:docMk/>
            <pc:sldMk cId="725406753" sldId="274"/>
            <ac:spMk id="3" creationId="{6F503815-2508-4E47-9FD5-7F7891336BE6}"/>
          </ac:spMkLst>
        </pc:spChg>
        <pc:spChg chg="add mod ord">
          <ac:chgData name="Kathrynanne Powell" userId="2b8ac1fc-e5e4-4cc9-b391-42a00bbeb61e" providerId="ADAL" clId="{A216CCB9-A28A-477F-BFEC-33786EC9F922}" dt="2021-07-13T18:51:45.387" v="3188" actId="26606"/>
          <ac:spMkLst>
            <pc:docMk/>
            <pc:sldMk cId="725406753" sldId="274"/>
            <ac:spMk id="4" creationId="{26D32F7E-5B56-484E-9ADF-EEA21C053DB5}"/>
          </ac:spMkLst>
        </pc:spChg>
        <pc:spChg chg="add mod ord">
          <ac:chgData name="Kathrynanne Powell" userId="2b8ac1fc-e5e4-4cc9-b391-42a00bbeb61e" providerId="ADAL" clId="{A216CCB9-A28A-477F-BFEC-33786EC9F922}" dt="2021-07-13T18:51:45.387" v="3188" actId="26606"/>
          <ac:spMkLst>
            <pc:docMk/>
            <pc:sldMk cId="725406753" sldId="274"/>
            <ac:spMk id="5" creationId="{13353E19-9112-4280-9D44-7234FDDC181D}"/>
          </ac:spMkLst>
        </pc:spChg>
        <pc:spChg chg="add del mod ord">
          <ac:chgData name="Kathrynanne Powell" userId="2b8ac1fc-e5e4-4cc9-b391-42a00bbeb61e" providerId="ADAL" clId="{A216CCB9-A28A-477F-BFEC-33786EC9F922}" dt="2021-07-13T19:01:41.128" v="3488" actId="1076"/>
          <ac:spMkLst>
            <pc:docMk/>
            <pc:sldMk cId="725406753" sldId="274"/>
            <ac:spMk id="6" creationId="{A996E58A-9978-4158-AC6E-C258ADD06482}"/>
          </ac:spMkLst>
        </pc:spChg>
        <pc:spChg chg="add del">
          <ac:chgData name="Kathrynanne Powell" userId="2b8ac1fc-e5e4-4cc9-b391-42a00bbeb61e" providerId="ADAL" clId="{A216CCB9-A28A-477F-BFEC-33786EC9F922}" dt="2021-07-13T18:51:45.387" v="3188" actId="26606"/>
          <ac:spMkLst>
            <pc:docMk/>
            <pc:sldMk cId="725406753" sldId="274"/>
            <ac:spMk id="17" creationId="{91F32EBA-ED97-466E-8CFA-8382584155D0}"/>
          </ac:spMkLst>
        </pc:spChg>
        <pc:spChg chg="add del">
          <ac:chgData name="Kathrynanne Powell" userId="2b8ac1fc-e5e4-4cc9-b391-42a00bbeb61e" providerId="ADAL" clId="{A216CCB9-A28A-477F-BFEC-33786EC9F922}" dt="2021-07-13T18:51:45.387" v="3188" actId="26606"/>
          <ac:spMkLst>
            <pc:docMk/>
            <pc:sldMk cId="725406753" sldId="274"/>
            <ac:spMk id="19" creationId="{62A38935-BB53-4DF7-A56E-48DD25B685D7}"/>
          </ac:spMkLst>
        </pc:spChg>
        <pc:picChg chg="add del mod">
          <ac:chgData name="Kathrynanne Powell" userId="2b8ac1fc-e5e4-4cc9-b391-42a00bbeb61e" providerId="ADAL" clId="{A216CCB9-A28A-477F-BFEC-33786EC9F922}" dt="2021-07-13T18:50:54.004" v="3181" actId="931"/>
          <ac:picMkLst>
            <pc:docMk/>
            <pc:sldMk cId="725406753" sldId="274"/>
            <ac:picMk id="3" creationId="{D1E8513A-6AF8-4C93-85A8-F83FB07AD6EA}"/>
          </ac:picMkLst>
        </pc:picChg>
        <pc:picChg chg="add del mod">
          <ac:chgData name="Kathrynanne Powell" userId="2b8ac1fc-e5e4-4cc9-b391-42a00bbeb61e" providerId="ADAL" clId="{A216CCB9-A28A-477F-BFEC-33786EC9F922}" dt="2021-07-13T18:51:10.702" v="3183" actId="931"/>
          <ac:picMkLst>
            <pc:docMk/>
            <pc:sldMk cId="725406753" sldId="274"/>
            <ac:picMk id="8" creationId="{474B2D57-76EB-459F-BA86-E619E8B95F48}"/>
          </ac:picMkLst>
        </pc:picChg>
        <pc:picChg chg="add del mod">
          <ac:chgData name="Kathrynanne Powell" userId="2b8ac1fc-e5e4-4cc9-b391-42a00bbeb61e" providerId="ADAL" clId="{A216CCB9-A28A-477F-BFEC-33786EC9F922}" dt="2021-07-13T18:51:25.003" v="3185" actId="931"/>
          <ac:picMkLst>
            <pc:docMk/>
            <pc:sldMk cId="725406753" sldId="274"/>
            <ac:picMk id="10" creationId="{06823119-1362-4DCF-9108-BFBE0BE07C1A}"/>
          </ac:picMkLst>
        </pc:picChg>
        <pc:picChg chg="add del mod">
          <ac:chgData name="Kathrynanne Powell" userId="2b8ac1fc-e5e4-4cc9-b391-42a00bbeb61e" providerId="ADAL" clId="{A216CCB9-A28A-477F-BFEC-33786EC9F922}" dt="2021-07-13T18:51:56.260" v="3189" actId="931"/>
          <ac:picMkLst>
            <pc:docMk/>
            <pc:sldMk cId="725406753" sldId="274"/>
            <ac:picMk id="12" creationId="{527BDD67-3A1C-4415-B686-0B054ADCF579}"/>
          </ac:picMkLst>
        </pc:picChg>
        <pc:picChg chg="add del mod">
          <ac:chgData name="Kathrynanne Powell" userId="2b8ac1fc-e5e4-4cc9-b391-42a00bbeb61e" providerId="ADAL" clId="{A216CCB9-A28A-477F-BFEC-33786EC9F922}" dt="2021-07-13T18:55:25.029" v="3215"/>
          <ac:picMkLst>
            <pc:docMk/>
            <pc:sldMk cId="725406753" sldId="274"/>
            <ac:picMk id="14" creationId="{30D1F7B3-9DA6-488A-8EDB-E7D9F6A98F96}"/>
          </ac:picMkLst>
        </pc:picChg>
        <pc:picChg chg="add mod">
          <ac:chgData name="Kathrynanne Powell" userId="2b8ac1fc-e5e4-4cc9-b391-42a00bbeb61e" providerId="ADAL" clId="{A216CCB9-A28A-477F-BFEC-33786EC9F922}" dt="2021-07-13T18:56:04.008" v="3236" actId="207"/>
          <ac:picMkLst>
            <pc:docMk/>
            <pc:sldMk cId="725406753" sldId="274"/>
            <ac:picMk id="15" creationId="{61676E80-6F68-44EA-865D-7E868BB6366A}"/>
          </ac:picMkLst>
        </pc:picChg>
        <pc:picChg chg="add mod">
          <ac:chgData name="Kathrynanne Powell" userId="2b8ac1fc-e5e4-4cc9-b391-42a00bbeb61e" providerId="ADAL" clId="{A216CCB9-A28A-477F-BFEC-33786EC9F922}" dt="2021-07-13T18:56:06.327" v="3237" actId="207"/>
          <ac:picMkLst>
            <pc:docMk/>
            <pc:sldMk cId="725406753" sldId="274"/>
            <ac:picMk id="16" creationId="{791E3F24-FFEE-4CB2-8FCA-F3F858952726}"/>
          </ac:picMkLst>
        </pc:picChg>
        <pc:picChg chg="add del mod">
          <ac:chgData name="Kathrynanne Powell" userId="2b8ac1fc-e5e4-4cc9-b391-42a00bbeb61e" providerId="ADAL" clId="{A216CCB9-A28A-477F-BFEC-33786EC9F922}" dt="2021-07-13T18:54:13.391" v="3213" actId="478"/>
          <ac:picMkLst>
            <pc:docMk/>
            <pc:sldMk cId="725406753" sldId="274"/>
            <ac:picMk id="18" creationId="{6A95A73C-CFC5-41D2-9E0B-E83BFE62FFFE}"/>
          </ac:picMkLst>
        </pc:picChg>
        <pc:picChg chg="add del mod">
          <ac:chgData name="Kathrynanne Powell" userId="2b8ac1fc-e5e4-4cc9-b391-42a00bbeb61e" providerId="ADAL" clId="{A216CCB9-A28A-477F-BFEC-33786EC9F922}" dt="2021-07-13T18:55:30.106" v="3223"/>
          <ac:picMkLst>
            <pc:docMk/>
            <pc:sldMk cId="725406753" sldId="274"/>
            <ac:picMk id="21" creationId="{A9C09A7D-CE0E-4193-8EF5-F36A48403E5D}"/>
          </ac:picMkLst>
        </pc:picChg>
        <pc:picChg chg="add del mod">
          <ac:chgData name="Kathrynanne Powell" userId="2b8ac1fc-e5e4-4cc9-b391-42a00bbeb61e" providerId="ADAL" clId="{A216CCB9-A28A-477F-BFEC-33786EC9F922}" dt="2021-07-13T18:55:31.832" v="3228"/>
          <ac:picMkLst>
            <pc:docMk/>
            <pc:sldMk cId="725406753" sldId="274"/>
            <ac:picMk id="23" creationId="{9C0080BE-2387-4309-AD1A-25AF94B5EE6B}"/>
          </ac:picMkLst>
        </pc:picChg>
        <pc:picChg chg="add mod">
          <ac:chgData name="Kathrynanne Powell" userId="2b8ac1fc-e5e4-4cc9-b391-42a00bbeb61e" providerId="ADAL" clId="{A216CCB9-A28A-477F-BFEC-33786EC9F922}" dt="2021-07-13T18:55:59.230" v="3235" actId="1076"/>
          <ac:picMkLst>
            <pc:docMk/>
            <pc:sldMk cId="725406753" sldId="274"/>
            <ac:picMk id="24" creationId="{E6ECFA3C-290E-4101-958A-6D3A80341795}"/>
          </ac:picMkLst>
        </pc:picChg>
      </pc:sldChg>
      <pc:sldChg chg="addSp delSp modSp add mod modNotesTx">
        <pc:chgData name="Kathrynanne Powell" userId="2b8ac1fc-e5e4-4cc9-b391-42a00bbeb61e" providerId="ADAL" clId="{A216CCB9-A28A-477F-BFEC-33786EC9F922}" dt="2021-07-15T15:46:11.513" v="8552" actId="20577"/>
        <pc:sldMkLst>
          <pc:docMk/>
          <pc:sldMk cId="1448692478" sldId="275"/>
        </pc:sldMkLst>
        <pc:spChg chg="mod">
          <ac:chgData name="Kathrynanne Powell" userId="2b8ac1fc-e5e4-4cc9-b391-42a00bbeb61e" providerId="ADAL" clId="{A216CCB9-A28A-477F-BFEC-33786EC9F922}" dt="2021-07-07T20:59:01.400" v="673" actId="20577"/>
          <ac:spMkLst>
            <pc:docMk/>
            <pc:sldMk cId="1448692478" sldId="275"/>
            <ac:spMk id="4" creationId="{26D32F7E-5B56-484E-9ADF-EEA21C053DB5}"/>
          </ac:spMkLst>
        </pc:spChg>
        <pc:spChg chg="del mod">
          <ac:chgData name="Kathrynanne Powell" userId="2b8ac1fc-e5e4-4cc9-b391-42a00bbeb61e" providerId="ADAL" clId="{A216CCB9-A28A-477F-BFEC-33786EC9F922}" dt="2021-07-13T18:59:46.279" v="3461" actId="478"/>
          <ac:spMkLst>
            <pc:docMk/>
            <pc:sldMk cId="1448692478" sldId="275"/>
            <ac:spMk id="5" creationId="{13353E19-9112-4280-9D44-7234FDDC181D}"/>
          </ac:spMkLst>
        </pc:spChg>
        <pc:spChg chg="mod">
          <ac:chgData name="Kathrynanne Powell" userId="2b8ac1fc-e5e4-4cc9-b391-42a00bbeb61e" providerId="ADAL" clId="{A216CCB9-A28A-477F-BFEC-33786EC9F922}" dt="2021-07-13T19:01:07.318" v="3481" actId="1076"/>
          <ac:spMkLst>
            <pc:docMk/>
            <pc:sldMk cId="1448692478" sldId="275"/>
            <ac:spMk id="6" creationId="{A996E58A-9978-4158-AC6E-C258ADD06482}"/>
          </ac:spMkLst>
        </pc:spChg>
        <pc:spChg chg="add del mod">
          <ac:chgData name="Kathrynanne Powell" userId="2b8ac1fc-e5e4-4cc9-b391-42a00bbeb61e" providerId="ADAL" clId="{A216CCB9-A28A-477F-BFEC-33786EC9F922}" dt="2021-07-13T19:00:46.402" v="3477" actId="478"/>
          <ac:spMkLst>
            <pc:docMk/>
            <pc:sldMk cId="1448692478" sldId="275"/>
            <ac:spMk id="7" creationId="{80A3033D-65F7-42A3-9CCA-060E56C8B732}"/>
          </ac:spMkLst>
        </pc:spChg>
        <pc:spChg chg="add mod ord">
          <ac:chgData name="Kathrynanne Powell" userId="2b8ac1fc-e5e4-4cc9-b391-42a00bbeb61e" providerId="ADAL" clId="{A216CCB9-A28A-477F-BFEC-33786EC9F922}" dt="2021-07-13T19:09:08.050" v="3539" actId="14100"/>
          <ac:spMkLst>
            <pc:docMk/>
            <pc:sldMk cId="1448692478" sldId="275"/>
            <ac:spMk id="11" creationId="{51F5273A-8955-4A5D-95AE-379AFCBD8D81}"/>
          </ac:spMkLst>
        </pc:spChg>
        <pc:graphicFrameChg chg="add mod modGraphic">
          <ac:chgData name="Kathrynanne Powell" userId="2b8ac1fc-e5e4-4cc9-b391-42a00bbeb61e" providerId="ADAL" clId="{A216CCB9-A28A-477F-BFEC-33786EC9F922}" dt="2021-07-15T15:37:41.315" v="7873" actId="404"/>
          <ac:graphicFrameMkLst>
            <pc:docMk/>
            <pc:sldMk cId="1448692478" sldId="275"/>
            <ac:graphicFrameMk id="2" creationId="{2D347934-5045-4E49-8D32-470092132CB1}"/>
          </ac:graphicFrameMkLst>
        </pc:graphicFrameChg>
        <pc:picChg chg="add del mod">
          <ac:chgData name="Kathrynanne Powell" userId="2b8ac1fc-e5e4-4cc9-b391-42a00bbeb61e" providerId="ADAL" clId="{A216CCB9-A28A-477F-BFEC-33786EC9F922}" dt="2021-07-13T19:58:31.271" v="7630" actId="478"/>
          <ac:picMkLst>
            <pc:docMk/>
            <pc:sldMk cId="1448692478" sldId="275"/>
            <ac:picMk id="8" creationId="{17946B37-866F-4DFA-8F95-43109D096C38}"/>
          </ac:picMkLst>
        </pc:picChg>
        <pc:picChg chg="add mod">
          <ac:chgData name="Kathrynanne Powell" userId="2b8ac1fc-e5e4-4cc9-b391-42a00bbeb61e" providerId="ADAL" clId="{A216CCB9-A28A-477F-BFEC-33786EC9F922}" dt="2021-07-13T19:09:18.512" v="3543" actId="1076"/>
          <ac:picMkLst>
            <pc:docMk/>
            <pc:sldMk cId="1448692478" sldId="275"/>
            <ac:picMk id="9" creationId="{2690B844-915A-4B4A-BD6B-DE5B9142A54F}"/>
          </ac:picMkLst>
        </pc:picChg>
        <pc:picChg chg="add mod">
          <ac:chgData name="Kathrynanne Powell" userId="2b8ac1fc-e5e4-4cc9-b391-42a00bbeb61e" providerId="ADAL" clId="{A216CCB9-A28A-477F-BFEC-33786EC9F922}" dt="2021-07-13T19:09:15.026" v="3542" actId="1076"/>
          <ac:picMkLst>
            <pc:docMk/>
            <pc:sldMk cId="1448692478" sldId="275"/>
            <ac:picMk id="10" creationId="{F6BBDC79-12E9-4F16-9B6C-B2C13F5F4BE0}"/>
          </ac:picMkLst>
        </pc:picChg>
        <pc:picChg chg="add mod">
          <ac:chgData name="Kathrynanne Powell" userId="2b8ac1fc-e5e4-4cc9-b391-42a00bbeb61e" providerId="ADAL" clId="{A216CCB9-A28A-477F-BFEC-33786EC9F922}" dt="2021-07-13T19:59:06.614" v="7639" actId="207"/>
          <ac:picMkLst>
            <pc:docMk/>
            <pc:sldMk cId="1448692478" sldId="275"/>
            <ac:picMk id="12" creationId="{CE7DFEDD-4442-469D-8416-C565812BE057}"/>
          </ac:picMkLst>
        </pc:picChg>
      </pc:sldChg>
      <pc:sldChg chg="addSp modSp add mod modNotesTx">
        <pc:chgData name="Kathrynanne Powell" userId="2b8ac1fc-e5e4-4cc9-b391-42a00bbeb61e" providerId="ADAL" clId="{A216CCB9-A28A-477F-BFEC-33786EC9F922}" dt="2021-07-22T16:36:43.618" v="8555" actId="20577"/>
        <pc:sldMkLst>
          <pc:docMk/>
          <pc:sldMk cId="1619151107" sldId="276"/>
        </pc:sldMkLst>
        <pc:spChg chg="add mod">
          <ac:chgData name="Kathrynanne Powell" userId="2b8ac1fc-e5e4-4cc9-b391-42a00bbeb61e" providerId="ADAL" clId="{A216CCB9-A28A-477F-BFEC-33786EC9F922}" dt="2021-07-13T19:47:20.328" v="6318" actId="1076"/>
          <ac:spMkLst>
            <pc:docMk/>
            <pc:sldMk cId="1619151107" sldId="276"/>
            <ac:spMk id="2" creationId="{F9F7A406-228C-4D9C-9B35-97A01A45908A}"/>
          </ac:spMkLst>
        </pc:spChg>
        <pc:spChg chg="add mod">
          <ac:chgData name="Kathrynanne Powell" userId="2b8ac1fc-e5e4-4cc9-b391-42a00bbeb61e" providerId="ADAL" clId="{A216CCB9-A28A-477F-BFEC-33786EC9F922}" dt="2021-07-13T19:47:16.947" v="6317" actId="1076"/>
          <ac:spMkLst>
            <pc:docMk/>
            <pc:sldMk cId="1619151107" sldId="276"/>
            <ac:spMk id="3" creationId="{B8F6C36E-02F7-4EF1-A5C0-0D45C1EC94FF}"/>
          </ac:spMkLst>
        </pc:spChg>
        <pc:spChg chg="mod">
          <ac:chgData name="Kathrynanne Powell" userId="2b8ac1fc-e5e4-4cc9-b391-42a00bbeb61e" providerId="ADAL" clId="{A216CCB9-A28A-477F-BFEC-33786EC9F922}" dt="2021-07-07T20:59:10.852" v="688" actId="20577"/>
          <ac:spMkLst>
            <pc:docMk/>
            <pc:sldMk cId="1619151107" sldId="276"/>
            <ac:spMk id="4" creationId="{26D32F7E-5B56-484E-9ADF-EEA21C053DB5}"/>
          </ac:spMkLst>
        </pc:spChg>
        <pc:spChg chg="mod">
          <ac:chgData name="Kathrynanne Powell" userId="2b8ac1fc-e5e4-4cc9-b391-42a00bbeb61e" providerId="ADAL" clId="{A216CCB9-A28A-477F-BFEC-33786EC9F922}" dt="2021-07-22T16:36:43.618" v="8555" actId="20577"/>
          <ac:spMkLst>
            <pc:docMk/>
            <pc:sldMk cId="1619151107" sldId="276"/>
            <ac:spMk id="5" creationId="{13353E19-9112-4280-9D44-7234FDDC181D}"/>
          </ac:spMkLst>
        </pc:spChg>
        <pc:spChg chg="mod">
          <ac:chgData name="Kathrynanne Powell" userId="2b8ac1fc-e5e4-4cc9-b391-42a00bbeb61e" providerId="ADAL" clId="{A216CCB9-A28A-477F-BFEC-33786EC9F922}" dt="2021-07-13T19:01:34.775" v="3486" actId="1076"/>
          <ac:spMkLst>
            <pc:docMk/>
            <pc:sldMk cId="1619151107" sldId="276"/>
            <ac:spMk id="6" creationId="{A996E58A-9978-4158-AC6E-C258ADD06482}"/>
          </ac:spMkLst>
        </pc:spChg>
      </pc:sldChg>
      <pc:sldChg chg="addSp delSp modSp add mod modNotesTx">
        <pc:chgData name="Kathrynanne Powell" userId="2b8ac1fc-e5e4-4cc9-b391-42a00bbeb61e" providerId="ADAL" clId="{A216CCB9-A28A-477F-BFEC-33786EC9F922}" dt="2021-09-01T17:04:19.135" v="8929" actId="20577"/>
        <pc:sldMkLst>
          <pc:docMk/>
          <pc:sldMk cId="2279021873" sldId="277"/>
        </pc:sldMkLst>
        <pc:spChg chg="mod">
          <ac:chgData name="Kathrynanne Powell" userId="2b8ac1fc-e5e4-4cc9-b391-42a00bbeb61e" providerId="ADAL" clId="{A216CCB9-A28A-477F-BFEC-33786EC9F922}" dt="2021-07-07T20:59:20.586" v="719" actId="20577"/>
          <ac:spMkLst>
            <pc:docMk/>
            <pc:sldMk cId="2279021873" sldId="277"/>
            <ac:spMk id="4" creationId="{26D32F7E-5B56-484E-9ADF-EEA21C053DB5}"/>
          </ac:spMkLst>
        </pc:spChg>
        <pc:spChg chg="add del mod">
          <ac:chgData name="Kathrynanne Powell" userId="2b8ac1fc-e5e4-4cc9-b391-42a00bbeb61e" providerId="ADAL" clId="{A216CCB9-A28A-477F-BFEC-33786EC9F922}" dt="2021-07-13T19:20:51.106" v="3834" actId="1032"/>
          <ac:spMkLst>
            <pc:docMk/>
            <pc:sldMk cId="2279021873" sldId="277"/>
            <ac:spMk id="5" creationId="{13353E19-9112-4280-9D44-7234FDDC181D}"/>
          </ac:spMkLst>
        </pc:spChg>
        <pc:spChg chg="mod">
          <ac:chgData name="Kathrynanne Powell" userId="2b8ac1fc-e5e4-4cc9-b391-42a00bbeb61e" providerId="ADAL" clId="{A216CCB9-A28A-477F-BFEC-33786EC9F922}" dt="2021-07-13T19:01:38.091" v="3487" actId="1076"/>
          <ac:spMkLst>
            <pc:docMk/>
            <pc:sldMk cId="2279021873" sldId="277"/>
            <ac:spMk id="6" creationId="{A996E58A-9978-4158-AC6E-C258ADD06482}"/>
          </ac:spMkLst>
        </pc:spChg>
        <pc:spChg chg="add mod">
          <ac:chgData name="Kathrynanne Powell" userId="2b8ac1fc-e5e4-4cc9-b391-42a00bbeb61e" providerId="ADAL" clId="{A216CCB9-A28A-477F-BFEC-33786EC9F922}" dt="2021-07-13T19:22:54.711" v="3980" actId="1076"/>
          <ac:spMkLst>
            <pc:docMk/>
            <pc:sldMk cId="2279021873" sldId="277"/>
            <ac:spMk id="7" creationId="{F11FC3E1-0D70-419C-9ED3-77E21004C7A7}"/>
          </ac:spMkLst>
        </pc:spChg>
        <pc:spChg chg="add mod">
          <ac:chgData name="Kathrynanne Powell" userId="2b8ac1fc-e5e4-4cc9-b391-42a00bbeb61e" providerId="ADAL" clId="{A216CCB9-A28A-477F-BFEC-33786EC9F922}" dt="2021-07-13T19:23:35.234" v="4028" actId="1076"/>
          <ac:spMkLst>
            <pc:docMk/>
            <pc:sldMk cId="2279021873" sldId="277"/>
            <ac:spMk id="8" creationId="{FBB7DB19-0FCB-43BE-B525-464A7316AA42}"/>
          </ac:spMkLst>
        </pc:spChg>
        <pc:graphicFrameChg chg="add del modGraphic">
          <ac:chgData name="Kathrynanne Powell" userId="2b8ac1fc-e5e4-4cc9-b391-42a00bbeb61e" providerId="ADAL" clId="{A216CCB9-A28A-477F-BFEC-33786EC9F922}" dt="2021-07-13T19:20:37.881" v="3833" actId="1032"/>
          <ac:graphicFrameMkLst>
            <pc:docMk/>
            <pc:sldMk cId="2279021873" sldId="277"/>
            <ac:graphicFrameMk id="2" creationId="{41AA3144-E675-4EC6-8E56-8143C9E8E022}"/>
          </ac:graphicFrameMkLst>
        </pc:graphicFrameChg>
        <pc:graphicFrameChg chg="add mod modGraphic">
          <ac:chgData name="Kathrynanne Powell" userId="2b8ac1fc-e5e4-4cc9-b391-42a00bbeb61e" providerId="ADAL" clId="{A216CCB9-A28A-477F-BFEC-33786EC9F922}" dt="2021-09-01T17:04:01.472" v="8858" actId="20577"/>
          <ac:graphicFrameMkLst>
            <pc:docMk/>
            <pc:sldMk cId="2279021873" sldId="277"/>
            <ac:graphicFrameMk id="3" creationId="{DDC8B3B6-9A64-47D3-98A5-53D045FD3EF4}"/>
          </ac:graphicFrameMkLst>
        </pc:graphicFrameChg>
      </pc:sldChg>
    </pc:docChg>
  </pc:docChgLst>
  <pc:docChgLst>
    <pc:chgData name="Lisa Watson" userId="27d80bf5-d0db-4f57-b9cf-c335a6815b2a" providerId="ADAL" clId="{1CD37AA0-687D-442B-9AEB-87CBE4CDC742}"/>
    <pc:docChg chg="custSel modSld modMainMaster">
      <pc:chgData name="Lisa Watson" userId="27d80bf5-d0db-4f57-b9cf-c335a6815b2a" providerId="ADAL" clId="{1CD37AA0-687D-442B-9AEB-87CBE4CDC742}" dt="2021-09-01T16:42:39.278" v="217" actId="27636"/>
      <pc:docMkLst>
        <pc:docMk/>
      </pc:docMkLst>
      <pc:sldChg chg="modSp mod">
        <pc:chgData name="Lisa Watson" userId="27d80bf5-d0db-4f57-b9cf-c335a6815b2a" providerId="ADAL" clId="{1CD37AA0-687D-442B-9AEB-87CBE4CDC742}" dt="2021-09-01T16:38:06.497" v="15" actId="1076"/>
        <pc:sldMkLst>
          <pc:docMk/>
          <pc:sldMk cId="4081440341" sldId="256"/>
        </pc:sldMkLst>
        <pc:spChg chg="mod">
          <ac:chgData name="Lisa Watson" userId="27d80bf5-d0db-4f57-b9cf-c335a6815b2a" providerId="ADAL" clId="{1CD37AA0-687D-442B-9AEB-87CBE4CDC742}" dt="2021-09-01T16:38:06.497" v="15" actId="1076"/>
          <ac:spMkLst>
            <pc:docMk/>
            <pc:sldMk cId="4081440341" sldId="256"/>
            <ac:spMk id="2" creationId="{43F4211D-871B-4EAA-911B-302243E4AFC9}"/>
          </ac:spMkLst>
        </pc:spChg>
      </pc:sldChg>
      <pc:sldChg chg="modSp mod">
        <pc:chgData name="Lisa Watson" userId="27d80bf5-d0db-4f57-b9cf-c335a6815b2a" providerId="ADAL" clId="{1CD37AA0-687D-442B-9AEB-87CBE4CDC742}" dt="2021-09-01T16:41:29.169" v="80" actId="20577"/>
        <pc:sldMkLst>
          <pc:docMk/>
          <pc:sldMk cId="2237157189" sldId="269"/>
        </pc:sldMkLst>
        <pc:spChg chg="mod">
          <ac:chgData name="Lisa Watson" userId="27d80bf5-d0db-4f57-b9cf-c335a6815b2a" providerId="ADAL" clId="{1CD37AA0-687D-442B-9AEB-87CBE4CDC742}" dt="2021-09-01T16:41:29.169" v="80" actId="20577"/>
          <ac:spMkLst>
            <pc:docMk/>
            <pc:sldMk cId="2237157189" sldId="269"/>
            <ac:spMk id="3" creationId="{7343278A-6230-4651-872D-F775E9A738F6}"/>
          </ac:spMkLst>
        </pc:spChg>
      </pc:sldChg>
      <pc:sldChg chg="modSp mod">
        <pc:chgData name="Lisa Watson" userId="27d80bf5-d0db-4f57-b9cf-c335a6815b2a" providerId="ADAL" clId="{1CD37AA0-687D-442B-9AEB-87CBE4CDC742}" dt="2021-09-01T16:42:39.278" v="217" actId="27636"/>
        <pc:sldMkLst>
          <pc:docMk/>
          <pc:sldMk cId="2307003090" sldId="271"/>
        </pc:sldMkLst>
        <pc:spChg chg="mod">
          <ac:chgData name="Lisa Watson" userId="27d80bf5-d0db-4f57-b9cf-c335a6815b2a" providerId="ADAL" clId="{1CD37AA0-687D-442B-9AEB-87CBE4CDC742}" dt="2021-09-01T16:42:39.278" v="217" actId="27636"/>
          <ac:spMkLst>
            <pc:docMk/>
            <pc:sldMk cId="2307003090" sldId="271"/>
            <ac:spMk id="3" creationId="{7343278A-6230-4651-872D-F775E9A738F6}"/>
          </ac:spMkLst>
        </pc:spChg>
      </pc:sldChg>
      <pc:sldChg chg="modSp mod modNotesTx">
        <pc:chgData name="Lisa Watson" userId="27d80bf5-d0db-4f57-b9cf-c335a6815b2a" providerId="ADAL" clId="{1CD37AA0-687D-442B-9AEB-87CBE4CDC742}" dt="2021-09-01T16:02:39.382" v="5" actId="20577"/>
        <pc:sldMkLst>
          <pc:docMk/>
          <pc:sldMk cId="1448692478" sldId="275"/>
        </pc:sldMkLst>
        <pc:spChg chg="mod">
          <ac:chgData name="Lisa Watson" userId="27d80bf5-d0db-4f57-b9cf-c335a6815b2a" providerId="ADAL" clId="{1CD37AA0-687D-442B-9AEB-87CBE4CDC742}" dt="2021-09-01T16:01:21.405" v="0" actId="1076"/>
          <ac:spMkLst>
            <pc:docMk/>
            <pc:sldMk cId="1448692478" sldId="275"/>
            <ac:spMk id="4" creationId="{26D32F7E-5B56-484E-9ADF-EEA21C053DB5}"/>
          </ac:spMkLst>
        </pc:spChg>
      </pc:sldChg>
      <pc:sldChg chg="modNotesTx">
        <pc:chgData name="Lisa Watson" userId="27d80bf5-d0db-4f57-b9cf-c335a6815b2a" providerId="ADAL" clId="{1CD37AA0-687D-442B-9AEB-87CBE4CDC742}" dt="2021-09-01T16:40:14.787" v="74" actId="20577"/>
        <pc:sldMkLst>
          <pc:docMk/>
          <pc:sldMk cId="1619151107" sldId="276"/>
        </pc:sldMkLst>
      </pc:sldChg>
      <pc:sldChg chg="modNotesTx">
        <pc:chgData name="Lisa Watson" userId="27d80bf5-d0db-4f57-b9cf-c335a6815b2a" providerId="ADAL" clId="{1CD37AA0-687D-442B-9AEB-87CBE4CDC742}" dt="2021-09-01T16:40:46.927" v="75" actId="20577"/>
        <pc:sldMkLst>
          <pc:docMk/>
          <pc:sldMk cId="2279021873" sldId="277"/>
        </pc:sldMkLst>
      </pc:sldChg>
      <pc:sldMasterChg chg="modSldLayout">
        <pc:chgData name="Lisa Watson" userId="27d80bf5-d0db-4f57-b9cf-c335a6815b2a" providerId="ADAL" clId="{1CD37AA0-687D-442B-9AEB-87CBE4CDC742}" dt="2021-09-01T16:37:16.104" v="12" actId="1076"/>
        <pc:sldMasterMkLst>
          <pc:docMk/>
          <pc:sldMasterMk cId="3480813256" sldId="2147483660"/>
        </pc:sldMasterMkLst>
        <pc:sldLayoutChg chg="addSp delSp modSp mod">
          <pc:chgData name="Lisa Watson" userId="27d80bf5-d0db-4f57-b9cf-c335a6815b2a" providerId="ADAL" clId="{1CD37AA0-687D-442B-9AEB-87CBE4CDC742}" dt="2021-09-01T16:37:16.104" v="12" actId="1076"/>
          <pc:sldLayoutMkLst>
            <pc:docMk/>
            <pc:sldMasterMk cId="3480813256" sldId="2147483660"/>
            <pc:sldLayoutMk cId="4086629170" sldId="2147483661"/>
          </pc:sldLayoutMkLst>
          <pc:spChg chg="add del">
            <ac:chgData name="Lisa Watson" userId="27d80bf5-d0db-4f57-b9cf-c335a6815b2a" providerId="ADAL" clId="{1CD37AA0-687D-442B-9AEB-87CBE4CDC742}" dt="2021-09-01T16:36:26.537" v="6" actId="11529"/>
            <ac:spMkLst>
              <pc:docMk/>
              <pc:sldMasterMk cId="3480813256" sldId="2147483660"/>
              <pc:sldLayoutMk cId="4086629170" sldId="2147483661"/>
              <ac:spMk id="9" creationId="{FD5C708D-429B-490D-8B1E-6942EC74D237}"/>
            </ac:spMkLst>
          </pc:spChg>
          <pc:spChg chg="add mod">
            <ac:chgData name="Lisa Watson" userId="27d80bf5-d0db-4f57-b9cf-c335a6815b2a" providerId="ADAL" clId="{1CD37AA0-687D-442B-9AEB-87CBE4CDC742}" dt="2021-09-01T16:36:26.537" v="6" actId="11529"/>
            <ac:spMkLst>
              <pc:docMk/>
              <pc:sldMasterMk cId="3480813256" sldId="2147483660"/>
              <pc:sldLayoutMk cId="4086629170" sldId="2147483661"/>
              <ac:spMk id="10" creationId="{BE4F4905-5A5C-4548-99CF-2A81DC041B39}"/>
            </ac:spMkLst>
          </pc:spChg>
          <pc:picChg chg="add mod ord">
            <ac:chgData name="Lisa Watson" userId="27d80bf5-d0db-4f57-b9cf-c335a6815b2a" providerId="ADAL" clId="{1CD37AA0-687D-442B-9AEB-87CBE4CDC742}" dt="2021-09-01T16:37:16.104" v="12" actId="1076"/>
            <ac:picMkLst>
              <pc:docMk/>
              <pc:sldMasterMk cId="3480813256" sldId="2147483660"/>
              <pc:sldLayoutMk cId="4086629170" sldId="2147483661"/>
              <ac:picMk id="12" creationId="{8AD4A1A1-A323-4387-B86B-38B5088B8B3F}"/>
            </ac:picMkLst>
          </pc:picChg>
          <pc:picChg chg="del">
            <ac:chgData name="Lisa Watson" userId="27d80bf5-d0db-4f57-b9cf-c335a6815b2a" providerId="ADAL" clId="{1CD37AA0-687D-442B-9AEB-87CBE4CDC742}" dt="2021-09-01T16:36:33.021" v="7" actId="478"/>
            <ac:picMkLst>
              <pc:docMk/>
              <pc:sldMasterMk cId="3480813256" sldId="2147483660"/>
              <pc:sldLayoutMk cId="4086629170" sldId="2147483661"/>
              <ac:picMk id="17" creationId="{5AB94C20-B938-4658-84E0-62854947DB47}"/>
            </ac:picMkLst>
          </pc:picChg>
        </pc:sldLayoutChg>
      </pc:sldMasterChg>
    </pc:docChg>
  </pc:docChgLst>
  <pc:docChgLst>
    <pc:chgData name="Vanessa Helfrick Paulus" userId="31639b0a-d3f1-4131-9144-431f213b3c71" providerId="ADAL" clId="{8488AFB7-F1EB-4D10-AE55-968A95F52E34}"/>
    <pc:docChg chg="modSld">
      <pc:chgData name="Vanessa Helfrick Paulus" userId="31639b0a-d3f1-4131-9144-431f213b3c71" providerId="ADAL" clId="{8488AFB7-F1EB-4D10-AE55-968A95F52E34}" dt="2021-09-22T17:48:28.713" v="1" actId="20577"/>
      <pc:docMkLst>
        <pc:docMk/>
      </pc:docMkLst>
      <pc:sldChg chg="modSp mod">
        <pc:chgData name="Vanessa Helfrick Paulus" userId="31639b0a-d3f1-4131-9144-431f213b3c71" providerId="ADAL" clId="{8488AFB7-F1EB-4D10-AE55-968A95F52E34}" dt="2021-09-22T17:48:28.713" v="1" actId="20577"/>
        <pc:sldMkLst>
          <pc:docMk/>
          <pc:sldMk cId="1339989012" sldId="261"/>
        </pc:sldMkLst>
        <pc:spChg chg="mod">
          <ac:chgData name="Vanessa Helfrick Paulus" userId="31639b0a-d3f1-4131-9144-431f213b3c71" providerId="ADAL" clId="{8488AFB7-F1EB-4D10-AE55-968A95F52E34}" dt="2021-09-22T17:48:28.713" v="1" actId="20577"/>
          <ac:spMkLst>
            <pc:docMk/>
            <pc:sldMk cId="1339989012" sldId="261"/>
            <ac:spMk id="6" creationId="{45E74F11-EC5C-46C5-80ED-242AEE688D7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343F71-13E1-4839-80B0-B62EF14E672F}" type="doc">
      <dgm:prSet loTypeId="urn:microsoft.com/office/officeart/2008/layout/VerticalCurvedList" loCatId="list" qsTypeId="urn:microsoft.com/office/officeart/2005/8/quickstyle/simple1" qsCatId="simple" csTypeId="urn:microsoft.com/office/officeart/2005/8/colors/accent4_5" csCatId="accent4" phldr="1"/>
      <dgm:spPr/>
      <dgm:t>
        <a:bodyPr/>
        <a:lstStyle/>
        <a:p>
          <a:endParaRPr lang="en-US"/>
        </a:p>
      </dgm:t>
    </dgm:pt>
    <dgm:pt modelId="{7D2C5492-D27B-4F89-B385-2DD8DB53D0C4}">
      <dgm:prSet phldrT="[Text]" custT="1"/>
      <dgm:spPr/>
      <dgm:t>
        <a:bodyPr/>
        <a:lstStyle/>
        <a:p>
          <a:r>
            <a:rPr lang="es-MX" sz="2800" dirty="0"/>
            <a:t>Alimentos no pasteurizados </a:t>
          </a:r>
          <a:r>
            <a:rPr lang="es-MX" sz="1600" dirty="0"/>
            <a:t>(quesos blandos, queso fresco)</a:t>
          </a:r>
          <a:endParaRPr lang="en-US" sz="1600" dirty="0"/>
        </a:p>
      </dgm:t>
    </dgm:pt>
    <dgm:pt modelId="{A53A2DA9-5FC5-48D5-9EFA-342240801955}" type="parTrans" cxnId="{750163F0-5489-4DB4-A3FF-C71E2ABE6428}">
      <dgm:prSet/>
      <dgm:spPr/>
      <dgm:t>
        <a:bodyPr/>
        <a:lstStyle/>
        <a:p>
          <a:endParaRPr lang="en-US" sz="3600"/>
        </a:p>
      </dgm:t>
    </dgm:pt>
    <dgm:pt modelId="{79DF3FC0-9AE2-4BBE-97CB-80A4D72312C1}" type="sibTrans" cxnId="{750163F0-5489-4DB4-A3FF-C71E2ABE6428}">
      <dgm:prSet/>
      <dgm:spPr/>
      <dgm:t>
        <a:bodyPr/>
        <a:lstStyle/>
        <a:p>
          <a:endParaRPr lang="en-US" sz="3600"/>
        </a:p>
      </dgm:t>
    </dgm:pt>
    <dgm:pt modelId="{23F94B11-039B-4EEF-B867-06ED6D880E0F}">
      <dgm:prSet phldrT="[Text]" custT="1"/>
      <dgm:spPr/>
      <dgm:t>
        <a:bodyPr/>
        <a:lstStyle/>
        <a:p>
          <a:r>
            <a:rPr lang="es-MX" sz="2800" dirty="0"/>
            <a:t>Mariscos con alto contenido en mercurio</a:t>
          </a:r>
          <a:endParaRPr lang="en-US" sz="2800" dirty="0"/>
        </a:p>
      </dgm:t>
    </dgm:pt>
    <dgm:pt modelId="{0FE4623D-2C8C-4A69-99FD-31E633520002}" type="parTrans" cxnId="{54F03D95-6270-409A-8A1E-0BA35E5F5896}">
      <dgm:prSet/>
      <dgm:spPr/>
      <dgm:t>
        <a:bodyPr/>
        <a:lstStyle/>
        <a:p>
          <a:endParaRPr lang="en-US" sz="3600"/>
        </a:p>
      </dgm:t>
    </dgm:pt>
    <dgm:pt modelId="{5FB0BFFF-E9BA-4712-9A9C-E4BF2AC4E7E5}" type="sibTrans" cxnId="{54F03D95-6270-409A-8A1E-0BA35E5F5896}">
      <dgm:prSet/>
      <dgm:spPr/>
      <dgm:t>
        <a:bodyPr/>
        <a:lstStyle/>
        <a:p>
          <a:endParaRPr lang="en-US" sz="3600"/>
        </a:p>
      </dgm:t>
    </dgm:pt>
    <dgm:pt modelId="{A7987E50-4DC9-4BF9-8EC8-542100513E36}">
      <dgm:prSet phldrT="[Text]" custT="1"/>
      <dgm:spPr/>
      <dgm:t>
        <a:bodyPr/>
        <a:lstStyle/>
        <a:p>
          <a:r>
            <a:rPr lang="es-MX" sz="2800" dirty="0"/>
            <a:t>Mariscos crudos y poco cocidos</a:t>
          </a:r>
          <a:endParaRPr lang="en-US" sz="2800" dirty="0"/>
        </a:p>
      </dgm:t>
    </dgm:pt>
    <dgm:pt modelId="{B8C143E5-4460-47AA-A456-39D4C72E8ED4}" type="parTrans" cxnId="{FA02D08B-A2F6-470C-B173-0FEF0F24BA69}">
      <dgm:prSet/>
      <dgm:spPr/>
      <dgm:t>
        <a:bodyPr/>
        <a:lstStyle/>
        <a:p>
          <a:endParaRPr lang="en-US" sz="3600"/>
        </a:p>
      </dgm:t>
    </dgm:pt>
    <dgm:pt modelId="{5E80DBD4-4C3E-4056-877A-F4B7DC3ECAE7}" type="sibTrans" cxnId="{FA02D08B-A2F6-470C-B173-0FEF0F24BA69}">
      <dgm:prSet/>
      <dgm:spPr/>
      <dgm:t>
        <a:bodyPr/>
        <a:lstStyle/>
        <a:p>
          <a:endParaRPr lang="en-US" sz="3600"/>
        </a:p>
      </dgm:t>
    </dgm:pt>
    <dgm:pt modelId="{871A005D-1749-40F6-9241-F3B3EE7FEF21}">
      <dgm:prSet custT="1"/>
      <dgm:spPr/>
      <dgm:t>
        <a:bodyPr/>
        <a:lstStyle/>
        <a:p>
          <a:r>
            <a:rPr lang="es-MX" sz="2800" dirty="0"/>
            <a:t>Carne, aves y huevos poco cocidos</a:t>
          </a:r>
          <a:endParaRPr lang="en-US" sz="2800" dirty="0"/>
        </a:p>
      </dgm:t>
    </dgm:pt>
    <dgm:pt modelId="{ABEC5AF7-A63E-4A75-A74A-8444C30A1EE2}" type="parTrans" cxnId="{BFADA05A-8F21-42E1-AE92-299749F589F6}">
      <dgm:prSet/>
      <dgm:spPr/>
      <dgm:t>
        <a:bodyPr/>
        <a:lstStyle/>
        <a:p>
          <a:endParaRPr lang="en-US" sz="3600"/>
        </a:p>
      </dgm:t>
    </dgm:pt>
    <dgm:pt modelId="{55A961E1-8BC4-42A7-A59E-DD1A038498DE}" type="sibTrans" cxnId="{BFADA05A-8F21-42E1-AE92-299749F589F6}">
      <dgm:prSet/>
      <dgm:spPr/>
      <dgm:t>
        <a:bodyPr/>
        <a:lstStyle/>
        <a:p>
          <a:endParaRPr lang="en-US" sz="3600"/>
        </a:p>
      </dgm:t>
    </dgm:pt>
    <dgm:pt modelId="{5CD55A61-46D0-47EF-925C-55E59A60D606}">
      <dgm:prSet custT="1"/>
      <dgm:spPr/>
      <dgm:t>
        <a:bodyPr/>
        <a:lstStyle/>
        <a:p>
          <a:r>
            <a:rPr lang="es-MX" sz="2800" dirty="0"/>
            <a:t>Frutas y verduras sin lavar</a:t>
          </a:r>
          <a:endParaRPr lang="en-US" sz="2800" dirty="0"/>
        </a:p>
      </dgm:t>
    </dgm:pt>
    <dgm:pt modelId="{95F40070-0AC2-4340-99C3-B401BFC71C3B}" type="parTrans" cxnId="{9F74DF7F-E272-4EFE-A3DF-80B778B0B31B}">
      <dgm:prSet/>
      <dgm:spPr/>
      <dgm:t>
        <a:bodyPr/>
        <a:lstStyle/>
        <a:p>
          <a:endParaRPr lang="en-US" sz="3600"/>
        </a:p>
      </dgm:t>
    </dgm:pt>
    <dgm:pt modelId="{787D0085-83DA-42BB-9BCE-DE6B2DA26B6E}" type="sibTrans" cxnId="{9F74DF7F-E272-4EFE-A3DF-80B778B0B31B}">
      <dgm:prSet/>
      <dgm:spPr/>
      <dgm:t>
        <a:bodyPr/>
        <a:lstStyle/>
        <a:p>
          <a:endParaRPr lang="en-US" sz="3600"/>
        </a:p>
      </dgm:t>
    </dgm:pt>
    <dgm:pt modelId="{0B023FB5-496A-46DE-B197-6322D2DF859A}" type="pres">
      <dgm:prSet presAssocID="{BF343F71-13E1-4839-80B0-B62EF14E672F}" presName="Name0" presStyleCnt="0">
        <dgm:presLayoutVars>
          <dgm:chMax val="7"/>
          <dgm:chPref val="7"/>
          <dgm:dir/>
        </dgm:presLayoutVars>
      </dgm:prSet>
      <dgm:spPr/>
    </dgm:pt>
    <dgm:pt modelId="{7F2421D9-0AE7-4C9E-B0D7-55DE46E965E9}" type="pres">
      <dgm:prSet presAssocID="{BF343F71-13E1-4839-80B0-B62EF14E672F}" presName="Name1" presStyleCnt="0"/>
      <dgm:spPr/>
    </dgm:pt>
    <dgm:pt modelId="{EEDAF58D-E7D4-440C-BFEF-01602FAB0802}" type="pres">
      <dgm:prSet presAssocID="{BF343F71-13E1-4839-80B0-B62EF14E672F}" presName="cycle" presStyleCnt="0"/>
      <dgm:spPr/>
    </dgm:pt>
    <dgm:pt modelId="{DFE3AEF2-B032-47DC-A7BF-BE249806A3D5}" type="pres">
      <dgm:prSet presAssocID="{BF343F71-13E1-4839-80B0-B62EF14E672F}" presName="srcNode" presStyleLbl="node1" presStyleIdx="0" presStyleCnt="5"/>
      <dgm:spPr/>
    </dgm:pt>
    <dgm:pt modelId="{A4D8147F-305F-4814-BA0F-D0C1446C6754}" type="pres">
      <dgm:prSet presAssocID="{BF343F71-13E1-4839-80B0-B62EF14E672F}" presName="conn" presStyleLbl="parChTrans1D2" presStyleIdx="0" presStyleCnt="1"/>
      <dgm:spPr/>
    </dgm:pt>
    <dgm:pt modelId="{FEFCED96-7C01-405D-ACAE-8F424C143F6F}" type="pres">
      <dgm:prSet presAssocID="{BF343F71-13E1-4839-80B0-B62EF14E672F}" presName="extraNode" presStyleLbl="node1" presStyleIdx="0" presStyleCnt="5"/>
      <dgm:spPr/>
    </dgm:pt>
    <dgm:pt modelId="{CA4C59FD-4AD8-4F34-9C51-AA0E603F38ED}" type="pres">
      <dgm:prSet presAssocID="{BF343F71-13E1-4839-80B0-B62EF14E672F}" presName="dstNode" presStyleLbl="node1" presStyleIdx="0" presStyleCnt="5"/>
      <dgm:spPr/>
    </dgm:pt>
    <dgm:pt modelId="{D19B6DA1-BBE9-4CDD-A664-0F0A743A2656}" type="pres">
      <dgm:prSet presAssocID="{7D2C5492-D27B-4F89-B385-2DD8DB53D0C4}" presName="text_1" presStyleLbl="node1" presStyleIdx="0" presStyleCnt="5">
        <dgm:presLayoutVars>
          <dgm:bulletEnabled val="1"/>
        </dgm:presLayoutVars>
      </dgm:prSet>
      <dgm:spPr/>
    </dgm:pt>
    <dgm:pt modelId="{E9AC8574-435D-4BBA-A596-39724164019A}" type="pres">
      <dgm:prSet presAssocID="{7D2C5492-D27B-4F89-B385-2DD8DB53D0C4}" presName="accent_1" presStyleCnt="0"/>
      <dgm:spPr/>
    </dgm:pt>
    <dgm:pt modelId="{49B5CFF5-0FE8-4FD1-A785-614B49453DA9}" type="pres">
      <dgm:prSet presAssocID="{7D2C5492-D27B-4F89-B385-2DD8DB53D0C4}" presName="accentRepeatNode" presStyleLbl="solidFgAcc1" presStyleIdx="0" presStyleCnt="5"/>
      <dgm:spPr/>
    </dgm:pt>
    <dgm:pt modelId="{F7AA03EC-52F1-44B0-94FF-AE7C55706878}" type="pres">
      <dgm:prSet presAssocID="{23F94B11-039B-4EEF-B867-06ED6D880E0F}" presName="text_2" presStyleLbl="node1" presStyleIdx="1" presStyleCnt="5">
        <dgm:presLayoutVars>
          <dgm:bulletEnabled val="1"/>
        </dgm:presLayoutVars>
      </dgm:prSet>
      <dgm:spPr/>
    </dgm:pt>
    <dgm:pt modelId="{CDD87FB5-A720-4701-A137-51292E1DF344}" type="pres">
      <dgm:prSet presAssocID="{23F94B11-039B-4EEF-B867-06ED6D880E0F}" presName="accent_2" presStyleCnt="0"/>
      <dgm:spPr/>
    </dgm:pt>
    <dgm:pt modelId="{44F2AAC9-DFCD-406C-8479-71E27071D7C8}" type="pres">
      <dgm:prSet presAssocID="{23F94B11-039B-4EEF-B867-06ED6D880E0F}" presName="accentRepeatNode" presStyleLbl="solidFgAcc1" presStyleIdx="1" presStyleCnt="5"/>
      <dgm:spPr/>
    </dgm:pt>
    <dgm:pt modelId="{9A5909D3-258A-4099-88AF-5304B8183E3D}" type="pres">
      <dgm:prSet presAssocID="{A7987E50-4DC9-4BF9-8EC8-542100513E36}" presName="text_3" presStyleLbl="node1" presStyleIdx="2" presStyleCnt="5">
        <dgm:presLayoutVars>
          <dgm:bulletEnabled val="1"/>
        </dgm:presLayoutVars>
      </dgm:prSet>
      <dgm:spPr/>
    </dgm:pt>
    <dgm:pt modelId="{0C7208A3-A04B-47C4-9DFA-DA3C5714CAD4}" type="pres">
      <dgm:prSet presAssocID="{A7987E50-4DC9-4BF9-8EC8-542100513E36}" presName="accent_3" presStyleCnt="0"/>
      <dgm:spPr/>
    </dgm:pt>
    <dgm:pt modelId="{B0AD637B-3837-4960-A7E2-F49B8B0A15D1}" type="pres">
      <dgm:prSet presAssocID="{A7987E50-4DC9-4BF9-8EC8-542100513E36}" presName="accentRepeatNode" presStyleLbl="solidFgAcc1" presStyleIdx="2" presStyleCnt="5"/>
      <dgm:spPr/>
    </dgm:pt>
    <dgm:pt modelId="{685F6614-6296-4BCE-BF4B-B7133AB743D1}" type="pres">
      <dgm:prSet presAssocID="{871A005D-1749-40F6-9241-F3B3EE7FEF21}" presName="text_4" presStyleLbl="node1" presStyleIdx="3" presStyleCnt="5">
        <dgm:presLayoutVars>
          <dgm:bulletEnabled val="1"/>
        </dgm:presLayoutVars>
      </dgm:prSet>
      <dgm:spPr/>
    </dgm:pt>
    <dgm:pt modelId="{DC802D18-C552-41D6-82E7-C8262DB3DFC3}" type="pres">
      <dgm:prSet presAssocID="{871A005D-1749-40F6-9241-F3B3EE7FEF21}" presName="accent_4" presStyleCnt="0"/>
      <dgm:spPr/>
    </dgm:pt>
    <dgm:pt modelId="{59B02BC9-3E18-49AB-B876-0B5BE4082126}" type="pres">
      <dgm:prSet presAssocID="{871A005D-1749-40F6-9241-F3B3EE7FEF21}" presName="accentRepeatNode" presStyleLbl="solidFgAcc1" presStyleIdx="3" presStyleCnt="5"/>
      <dgm:spPr/>
    </dgm:pt>
    <dgm:pt modelId="{7A79D384-571F-4BC9-A2EA-AAB7D2BF7CD4}" type="pres">
      <dgm:prSet presAssocID="{5CD55A61-46D0-47EF-925C-55E59A60D606}" presName="text_5" presStyleLbl="node1" presStyleIdx="4" presStyleCnt="5">
        <dgm:presLayoutVars>
          <dgm:bulletEnabled val="1"/>
        </dgm:presLayoutVars>
      </dgm:prSet>
      <dgm:spPr/>
    </dgm:pt>
    <dgm:pt modelId="{B2D2478E-014C-4D2B-8DB9-97D8BD477BE7}" type="pres">
      <dgm:prSet presAssocID="{5CD55A61-46D0-47EF-925C-55E59A60D606}" presName="accent_5" presStyleCnt="0"/>
      <dgm:spPr/>
    </dgm:pt>
    <dgm:pt modelId="{B10208BA-490A-46BD-BD33-E94E92C04594}" type="pres">
      <dgm:prSet presAssocID="{5CD55A61-46D0-47EF-925C-55E59A60D606}" presName="accentRepeatNode" presStyleLbl="solidFgAcc1" presStyleIdx="4" presStyleCnt="5"/>
      <dgm:spPr/>
    </dgm:pt>
  </dgm:ptLst>
  <dgm:cxnLst>
    <dgm:cxn modelId="{336DDA0C-CBB8-4A9F-B97C-3D9FAE1D65E3}" type="presOf" srcId="{A7987E50-4DC9-4BF9-8EC8-542100513E36}" destId="{9A5909D3-258A-4099-88AF-5304B8183E3D}" srcOrd="0" destOrd="0" presId="urn:microsoft.com/office/officeart/2008/layout/VerticalCurvedList"/>
    <dgm:cxn modelId="{E4A3FD28-9102-4301-A6F9-7F69AE31D537}" type="presOf" srcId="{7D2C5492-D27B-4F89-B385-2DD8DB53D0C4}" destId="{D19B6DA1-BBE9-4CDD-A664-0F0A743A2656}" srcOrd="0" destOrd="0" presId="urn:microsoft.com/office/officeart/2008/layout/VerticalCurvedList"/>
    <dgm:cxn modelId="{D68D773F-0E9F-4651-9C70-9EF7E38EC84C}" type="presOf" srcId="{BF343F71-13E1-4839-80B0-B62EF14E672F}" destId="{0B023FB5-496A-46DE-B197-6322D2DF859A}" srcOrd="0" destOrd="0" presId="urn:microsoft.com/office/officeart/2008/layout/VerticalCurvedList"/>
    <dgm:cxn modelId="{EA77DA61-E226-48AD-90A2-63651B32ED99}" type="presOf" srcId="{5CD55A61-46D0-47EF-925C-55E59A60D606}" destId="{7A79D384-571F-4BC9-A2EA-AAB7D2BF7CD4}" srcOrd="0" destOrd="0" presId="urn:microsoft.com/office/officeart/2008/layout/VerticalCurvedList"/>
    <dgm:cxn modelId="{9BA00D7A-7DE3-413B-A23A-9525713D4BE8}" type="presOf" srcId="{79DF3FC0-9AE2-4BBE-97CB-80A4D72312C1}" destId="{A4D8147F-305F-4814-BA0F-D0C1446C6754}" srcOrd="0" destOrd="0" presId="urn:microsoft.com/office/officeart/2008/layout/VerticalCurvedList"/>
    <dgm:cxn modelId="{BFADA05A-8F21-42E1-AE92-299749F589F6}" srcId="{BF343F71-13E1-4839-80B0-B62EF14E672F}" destId="{871A005D-1749-40F6-9241-F3B3EE7FEF21}" srcOrd="3" destOrd="0" parTransId="{ABEC5AF7-A63E-4A75-A74A-8444C30A1EE2}" sibTransId="{55A961E1-8BC4-42A7-A59E-DD1A038498DE}"/>
    <dgm:cxn modelId="{9F74DF7F-E272-4EFE-A3DF-80B778B0B31B}" srcId="{BF343F71-13E1-4839-80B0-B62EF14E672F}" destId="{5CD55A61-46D0-47EF-925C-55E59A60D606}" srcOrd="4" destOrd="0" parTransId="{95F40070-0AC2-4340-99C3-B401BFC71C3B}" sibTransId="{787D0085-83DA-42BB-9BCE-DE6B2DA26B6E}"/>
    <dgm:cxn modelId="{FC607082-0845-4EE6-8280-BA3A2C170ACA}" type="presOf" srcId="{23F94B11-039B-4EEF-B867-06ED6D880E0F}" destId="{F7AA03EC-52F1-44B0-94FF-AE7C55706878}" srcOrd="0" destOrd="0" presId="urn:microsoft.com/office/officeart/2008/layout/VerticalCurvedList"/>
    <dgm:cxn modelId="{7AD24386-3A0C-43FB-A356-A7E97C27C9F2}" type="presOf" srcId="{871A005D-1749-40F6-9241-F3B3EE7FEF21}" destId="{685F6614-6296-4BCE-BF4B-B7133AB743D1}" srcOrd="0" destOrd="0" presId="urn:microsoft.com/office/officeart/2008/layout/VerticalCurvedList"/>
    <dgm:cxn modelId="{FA02D08B-A2F6-470C-B173-0FEF0F24BA69}" srcId="{BF343F71-13E1-4839-80B0-B62EF14E672F}" destId="{A7987E50-4DC9-4BF9-8EC8-542100513E36}" srcOrd="2" destOrd="0" parTransId="{B8C143E5-4460-47AA-A456-39D4C72E8ED4}" sibTransId="{5E80DBD4-4C3E-4056-877A-F4B7DC3ECAE7}"/>
    <dgm:cxn modelId="{54F03D95-6270-409A-8A1E-0BA35E5F5896}" srcId="{BF343F71-13E1-4839-80B0-B62EF14E672F}" destId="{23F94B11-039B-4EEF-B867-06ED6D880E0F}" srcOrd="1" destOrd="0" parTransId="{0FE4623D-2C8C-4A69-99FD-31E633520002}" sibTransId="{5FB0BFFF-E9BA-4712-9A9C-E4BF2AC4E7E5}"/>
    <dgm:cxn modelId="{750163F0-5489-4DB4-A3FF-C71E2ABE6428}" srcId="{BF343F71-13E1-4839-80B0-B62EF14E672F}" destId="{7D2C5492-D27B-4F89-B385-2DD8DB53D0C4}" srcOrd="0" destOrd="0" parTransId="{A53A2DA9-5FC5-48D5-9EFA-342240801955}" sibTransId="{79DF3FC0-9AE2-4BBE-97CB-80A4D72312C1}"/>
    <dgm:cxn modelId="{D6A26DAC-AD43-4DBA-860F-7A77CE745C3E}" type="presParOf" srcId="{0B023FB5-496A-46DE-B197-6322D2DF859A}" destId="{7F2421D9-0AE7-4C9E-B0D7-55DE46E965E9}" srcOrd="0" destOrd="0" presId="urn:microsoft.com/office/officeart/2008/layout/VerticalCurvedList"/>
    <dgm:cxn modelId="{6248897D-69B1-4B43-A62A-8A76011881B8}" type="presParOf" srcId="{7F2421D9-0AE7-4C9E-B0D7-55DE46E965E9}" destId="{EEDAF58D-E7D4-440C-BFEF-01602FAB0802}" srcOrd="0" destOrd="0" presId="urn:microsoft.com/office/officeart/2008/layout/VerticalCurvedList"/>
    <dgm:cxn modelId="{2D6047AE-05F6-442A-962F-66F397632410}" type="presParOf" srcId="{EEDAF58D-E7D4-440C-BFEF-01602FAB0802}" destId="{DFE3AEF2-B032-47DC-A7BF-BE249806A3D5}" srcOrd="0" destOrd="0" presId="urn:microsoft.com/office/officeart/2008/layout/VerticalCurvedList"/>
    <dgm:cxn modelId="{AF34391E-4495-45C6-BFFE-32AE9551B034}" type="presParOf" srcId="{EEDAF58D-E7D4-440C-BFEF-01602FAB0802}" destId="{A4D8147F-305F-4814-BA0F-D0C1446C6754}" srcOrd="1" destOrd="0" presId="urn:microsoft.com/office/officeart/2008/layout/VerticalCurvedList"/>
    <dgm:cxn modelId="{76C10F06-16AA-4CBD-A553-3D875C52C299}" type="presParOf" srcId="{EEDAF58D-E7D4-440C-BFEF-01602FAB0802}" destId="{FEFCED96-7C01-405D-ACAE-8F424C143F6F}" srcOrd="2" destOrd="0" presId="urn:microsoft.com/office/officeart/2008/layout/VerticalCurvedList"/>
    <dgm:cxn modelId="{A6A90FE2-CA25-4664-AFED-AA404EF924FD}" type="presParOf" srcId="{EEDAF58D-E7D4-440C-BFEF-01602FAB0802}" destId="{CA4C59FD-4AD8-4F34-9C51-AA0E603F38ED}" srcOrd="3" destOrd="0" presId="urn:microsoft.com/office/officeart/2008/layout/VerticalCurvedList"/>
    <dgm:cxn modelId="{67A76060-9033-492F-9BCC-BD3A5861CC36}" type="presParOf" srcId="{7F2421D9-0AE7-4C9E-B0D7-55DE46E965E9}" destId="{D19B6DA1-BBE9-4CDD-A664-0F0A743A2656}" srcOrd="1" destOrd="0" presId="urn:microsoft.com/office/officeart/2008/layout/VerticalCurvedList"/>
    <dgm:cxn modelId="{23F48876-A111-48D1-AB18-CA5E9E0FA0FB}" type="presParOf" srcId="{7F2421D9-0AE7-4C9E-B0D7-55DE46E965E9}" destId="{E9AC8574-435D-4BBA-A596-39724164019A}" srcOrd="2" destOrd="0" presId="urn:microsoft.com/office/officeart/2008/layout/VerticalCurvedList"/>
    <dgm:cxn modelId="{1626823E-8EA2-4ED5-881E-6EB21C70221A}" type="presParOf" srcId="{E9AC8574-435D-4BBA-A596-39724164019A}" destId="{49B5CFF5-0FE8-4FD1-A785-614B49453DA9}" srcOrd="0" destOrd="0" presId="urn:microsoft.com/office/officeart/2008/layout/VerticalCurvedList"/>
    <dgm:cxn modelId="{9236BA3B-DDDE-4C96-9BF2-678254D72F04}" type="presParOf" srcId="{7F2421D9-0AE7-4C9E-B0D7-55DE46E965E9}" destId="{F7AA03EC-52F1-44B0-94FF-AE7C55706878}" srcOrd="3" destOrd="0" presId="urn:microsoft.com/office/officeart/2008/layout/VerticalCurvedList"/>
    <dgm:cxn modelId="{7DE5297C-CD2E-4541-9202-26D92DB32FDF}" type="presParOf" srcId="{7F2421D9-0AE7-4C9E-B0D7-55DE46E965E9}" destId="{CDD87FB5-A720-4701-A137-51292E1DF344}" srcOrd="4" destOrd="0" presId="urn:microsoft.com/office/officeart/2008/layout/VerticalCurvedList"/>
    <dgm:cxn modelId="{6CB205E1-8BA9-4194-B1B0-908360CBFF26}" type="presParOf" srcId="{CDD87FB5-A720-4701-A137-51292E1DF344}" destId="{44F2AAC9-DFCD-406C-8479-71E27071D7C8}" srcOrd="0" destOrd="0" presId="urn:microsoft.com/office/officeart/2008/layout/VerticalCurvedList"/>
    <dgm:cxn modelId="{1EE12546-4070-4130-8F93-8EB0437EB9ED}" type="presParOf" srcId="{7F2421D9-0AE7-4C9E-B0D7-55DE46E965E9}" destId="{9A5909D3-258A-4099-88AF-5304B8183E3D}" srcOrd="5" destOrd="0" presId="urn:microsoft.com/office/officeart/2008/layout/VerticalCurvedList"/>
    <dgm:cxn modelId="{36BEDC8F-4D02-441A-A635-EC3DEF7E55CD}" type="presParOf" srcId="{7F2421D9-0AE7-4C9E-B0D7-55DE46E965E9}" destId="{0C7208A3-A04B-47C4-9DFA-DA3C5714CAD4}" srcOrd="6" destOrd="0" presId="urn:microsoft.com/office/officeart/2008/layout/VerticalCurvedList"/>
    <dgm:cxn modelId="{48E806CD-1887-4D68-80B5-86BBF5D40B31}" type="presParOf" srcId="{0C7208A3-A04B-47C4-9DFA-DA3C5714CAD4}" destId="{B0AD637B-3837-4960-A7E2-F49B8B0A15D1}" srcOrd="0" destOrd="0" presId="urn:microsoft.com/office/officeart/2008/layout/VerticalCurvedList"/>
    <dgm:cxn modelId="{276B650E-7A07-4442-B4B8-AC0BFDF1640C}" type="presParOf" srcId="{7F2421D9-0AE7-4C9E-B0D7-55DE46E965E9}" destId="{685F6614-6296-4BCE-BF4B-B7133AB743D1}" srcOrd="7" destOrd="0" presId="urn:microsoft.com/office/officeart/2008/layout/VerticalCurvedList"/>
    <dgm:cxn modelId="{E36A0E88-09F3-4E68-A110-173655CA45E3}" type="presParOf" srcId="{7F2421D9-0AE7-4C9E-B0D7-55DE46E965E9}" destId="{DC802D18-C552-41D6-82E7-C8262DB3DFC3}" srcOrd="8" destOrd="0" presId="urn:microsoft.com/office/officeart/2008/layout/VerticalCurvedList"/>
    <dgm:cxn modelId="{D9FB690D-440F-42D2-A266-F49EB7532872}" type="presParOf" srcId="{DC802D18-C552-41D6-82E7-C8262DB3DFC3}" destId="{59B02BC9-3E18-49AB-B876-0B5BE4082126}" srcOrd="0" destOrd="0" presId="urn:microsoft.com/office/officeart/2008/layout/VerticalCurvedList"/>
    <dgm:cxn modelId="{3217D550-BE28-4FDB-AE0F-265C4B90B44F}" type="presParOf" srcId="{7F2421D9-0AE7-4C9E-B0D7-55DE46E965E9}" destId="{7A79D384-571F-4BC9-A2EA-AAB7D2BF7CD4}" srcOrd="9" destOrd="0" presId="urn:microsoft.com/office/officeart/2008/layout/VerticalCurvedList"/>
    <dgm:cxn modelId="{DF63CB91-18CC-4BCA-ACA8-0D32C55484A8}" type="presParOf" srcId="{7F2421D9-0AE7-4C9E-B0D7-55DE46E965E9}" destId="{B2D2478E-014C-4D2B-8DB9-97D8BD477BE7}" srcOrd="10" destOrd="0" presId="urn:microsoft.com/office/officeart/2008/layout/VerticalCurvedList"/>
    <dgm:cxn modelId="{2E157D40-3C93-40D9-99FB-429324A48E2A}" type="presParOf" srcId="{B2D2478E-014C-4D2B-8DB9-97D8BD477BE7}" destId="{B10208BA-490A-46BD-BD33-E94E92C0459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D505BC-C9FA-4F45-B87E-667F8D52A1CD}" type="doc">
      <dgm:prSet loTypeId="urn:microsoft.com/office/officeart/2005/8/layout/vList6" loCatId="list" qsTypeId="urn:microsoft.com/office/officeart/2005/8/quickstyle/simple1" qsCatId="simple" csTypeId="urn:microsoft.com/office/officeart/2005/8/colors/accent4_5" csCatId="accent4" phldr="1"/>
      <dgm:spPr/>
      <dgm:t>
        <a:bodyPr/>
        <a:lstStyle/>
        <a:p>
          <a:endParaRPr lang="en-US"/>
        </a:p>
      </dgm:t>
    </dgm:pt>
    <dgm:pt modelId="{3265C1F5-555E-4078-B0EA-115501E0EE60}">
      <dgm:prSet phldrT="[Text]"/>
      <dgm:spPr/>
      <dgm:t>
        <a:bodyPr/>
        <a:lstStyle/>
        <a:p>
          <a:r>
            <a:rPr lang="es-MX" noProof="0" dirty="0"/>
            <a:t>Nutrición</a:t>
          </a:r>
        </a:p>
      </dgm:t>
    </dgm:pt>
    <dgm:pt modelId="{973AA9B1-926B-4278-A4E8-68A322923B99}" type="parTrans" cxnId="{C47F789C-6AC2-441D-849C-DAABB12ED42E}">
      <dgm:prSet/>
      <dgm:spPr/>
      <dgm:t>
        <a:bodyPr/>
        <a:lstStyle/>
        <a:p>
          <a:endParaRPr lang="en-US"/>
        </a:p>
      </dgm:t>
    </dgm:pt>
    <dgm:pt modelId="{1FBE990D-F4C4-4D79-84DC-B5E06923ABA2}" type="sibTrans" cxnId="{C47F789C-6AC2-441D-849C-DAABB12ED42E}">
      <dgm:prSet/>
      <dgm:spPr/>
      <dgm:t>
        <a:bodyPr/>
        <a:lstStyle/>
        <a:p>
          <a:endParaRPr lang="en-US"/>
        </a:p>
      </dgm:t>
    </dgm:pt>
    <dgm:pt modelId="{0C50D3DF-4F1C-4B74-A64F-808DE41DF3C1}">
      <dgm:prSet phldrT="[Text]"/>
      <dgm:spPr/>
      <dgm:t>
        <a:bodyPr anchor="ctr"/>
        <a:lstStyle/>
        <a:p>
          <a:r>
            <a:rPr lang="en-US" dirty="0"/>
            <a:t>WIC</a:t>
          </a:r>
        </a:p>
      </dgm:t>
    </dgm:pt>
    <dgm:pt modelId="{93C23F76-203C-4BCA-BE18-404DAA1CF2D7}" type="parTrans" cxnId="{2B3BE344-0811-4271-A45A-F67B101EA5D8}">
      <dgm:prSet/>
      <dgm:spPr/>
      <dgm:t>
        <a:bodyPr/>
        <a:lstStyle/>
        <a:p>
          <a:endParaRPr lang="en-US"/>
        </a:p>
      </dgm:t>
    </dgm:pt>
    <dgm:pt modelId="{AD6D2EC2-3133-448B-A4A9-B23E9147B887}" type="sibTrans" cxnId="{2B3BE344-0811-4271-A45A-F67B101EA5D8}">
      <dgm:prSet/>
      <dgm:spPr/>
      <dgm:t>
        <a:bodyPr/>
        <a:lstStyle/>
        <a:p>
          <a:endParaRPr lang="en-US"/>
        </a:p>
      </dgm:t>
    </dgm:pt>
    <dgm:pt modelId="{D942FB5F-7091-4DFC-AD16-8CA8682018AC}">
      <dgm:prSet phldrT="[Text]"/>
      <dgm:spPr/>
      <dgm:t>
        <a:bodyPr/>
        <a:lstStyle/>
        <a:p>
          <a:r>
            <a:rPr lang="es-MX" noProof="0" dirty="0"/>
            <a:t>Abuso de Sustancias</a:t>
          </a:r>
        </a:p>
      </dgm:t>
    </dgm:pt>
    <dgm:pt modelId="{0ECBE2DC-CB1D-46BA-9694-677A9DE02BBC}" type="parTrans" cxnId="{2A75C007-B2B7-4536-A01F-7BED2AD64766}">
      <dgm:prSet/>
      <dgm:spPr/>
      <dgm:t>
        <a:bodyPr/>
        <a:lstStyle/>
        <a:p>
          <a:endParaRPr lang="en-US"/>
        </a:p>
      </dgm:t>
    </dgm:pt>
    <dgm:pt modelId="{72FA5F13-F954-45A3-A518-437388ABF1CD}" type="sibTrans" cxnId="{2A75C007-B2B7-4536-A01F-7BED2AD64766}">
      <dgm:prSet/>
      <dgm:spPr/>
      <dgm:t>
        <a:bodyPr/>
        <a:lstStyle/>
        <a:p>
          <a:endParaRPr lang="en-US"/>
        </a:p>
      </dgm:t>
    </dgm:pt>
    <dgm:pt modelId="{2E39E1AD-BAD2-4C0C-8E18-1038B57FA668}">
      <dgm:prSet phldrT="[Text]"/>
      <dgm:spPr/>
      <dgm:t>
        <a:bodyPr anchor="ctr"/>
        <a:lstStyle/>
        <a:p>
          <a:r>
            <a:rPr lang="en-US" b="0" i="0" dirty="0"/>
            <a:t>909-383-3022</a:t>
          </a:r>
          <a:endParaRPr lang="en-US" dirty="0"/>
        </a:p>
      </dgm:t>
    </dgm:pt>
    <dgm:pt modelId="{D7B3BC50-B7B2-49D5-A98E-AEE73472F0DB}" type="parTrans" cxnId="{22B396B6-E409-4B78-B126-F91E230231D4}">
      <dgm:prSet/>
      <dgm:spPr/>
      <dgm:t>
        <a:bodyPr/>
        <a:lstStyle/>
        <a:p>
          <a:endParaRPr lang="en-US"/>
        </a:p>
      </dgm:t>
    </dgm:pt>
    <dgm:pt modelId="{6C7E033F-1F09-4EBD-B7CD-EF08F70FC876}" type="sibTrans" cxnId="{22B396B6-E409-4B78-B126-F91E230231D4}">
      <dgm:prSet/>
      <dgm:spPr/>
      <dgm:t>
        <a:bodyPr/>
        <a:lstStyle/>
        <a:p>
          <a:endParaRPr lang="en-US"/>
        </a:p>
      </dgm:t>
    </dgm:pt>
    <dgm:pt modelId="{00CBF9F1-ECDC-4486-AD17-1C94B1F52A54}" type="pres">
      <dgm:prSet presAssocID="{31D505BC-C9FA-4F45-B87E-667F8D52A1CD}" presName="Name0" presStyleCnt="0">
        <dgm:presLayoutVars>
          <dgm:dir/>
          <dgm:animLvl val="lvl"/>
          <dgm:resizeHandles/>
        </dgm:presLayoutVars>
      </dgm:prSet>
      <dgm:spPr/>
    </dgm:pt>
    <dgm:pt modelId="{B523882C-B104-4ECD-96AA-5216721475D6}" type="pres">
      <dgm:prSet presAssocID="{3265C1F5-555E-4078-B0EA-115501E0EE60}" presName="linNode" presStyleCnt="0"/>
      <dgm:spPr/>
    </dgm:pt>
    <dgm:pt modelId="{245789DB-B4DB-4B7F-8181-A46DC36B61B9}" type="pres">
      <dgm:prSet presAssocID="{3265C1F5-555E-4078-B0EA-115501E0EE60}" presName="parentShp" presStyleLbl="node1" presStyleIdx="0" presStyleCnt="2">
        <dgm:presLayoutVars>
          <dgm:bulletEnabled val="1"/>
        </dgm:presLayoutVars>
      </dgm:prSet>
      <dgm:spPr/>
    </dgm:pt>
    <dgm:pt modelId="{D79F2E56-8CB1-4E38-913D-A9FDE5CD84CE}" type="pres">
      <dgm:prSet presAssocID="{3265C1F5-555E-4078-B0EA-115501E0EE60}" presName="childShp" presStyleLbl="bgAccFollowNode1" presStyleIdx="0" presStyleCnt="2">
        <dgm:presLayoutVars>
          <dgm:bulletEnabled val="1"/>
        </dgm:presLayoutVars>
      </dgm:prSet>
      <dgm:spPr/>
    </dgm:pt>
    <dgm:pt modelId="{D2ED0CF7-2898-4341-ACA2-69ED8D815193}" type="pres">
      <dgm:prSet presAssocID="{1FBE990D-F4C4-4D79-84DC-B5E06923ABA2}" presName="spacing" presStyleCnt="0"/>
      <dgm:spPr/>
    </dgm:pt>
    <dgm:pt modelId="{85DB9DE8-94C0-41F7-98CA-EA6551913A50}" type="pres">
      <dgm:prSet presAssocID="{D942FB5F-7091-4DFC-AD16-8CA8682018AC}" presName="linNode" presStyleCnt="0"/>
      <dgm:spPr/>
    </dgm:pt>
    <dgm:pt modelId="{9BA911BC-9F02-4328-AF68-56966EACBA8B}" type="pres">
      <dgm:prSet presAssocID="{D942FB5F-7091-4DFC-AD16-8CA8682018AC}" presName="parentShp" presStyleLbl="node1" presStyleIdx="1" presStyleCnt="2">
        <dgm:presLayoutVars>
          <dgm:bulletEnabled val="1"/>
        </dgm:presLayoutVars>
      </dgm:prSet>
      <dgm:spPr/>
    </dgm:pt>
    <dgm:pt modelId="{8756575D-1602-428B-B5FD-A5CD2E0D70DE}" type="pres">
      <dgm:prSet presAssocID="{D942FB5F-7091-4DFC-AD16-8CA8682018AC}" presName="childShp" presStyleLbl="bgAccFollowNode1" presStyleIdx="1" presStyleCnt="2">
        <dgm:presLayoutVars>
          <dgm:bulletEnabled val="1"/>
        </dgm:presLayoutVars>
      </dgm:prSet>
      <dgm:spPr/>
    </dgm:pt>
  </dgm:ptLst>
  <dgm:cxnLst>
    <dgm:cxn modelId="{2A75C007-B2B7-4536-A01F-7BED2AD64766}" srcId="{31D505BC-C9FA-4F45-B87E-667F8D52A1CD}" destId="{D942FB5F-7091-4DFC-AD16-8CA8682018AC}" srcOrd="1" destOrd="0" parTransId="{0ECBE2DC-CB1D-46BA-9694-677A9DE02BBC}" sibTransId="{72FA5F13-F954-45A3-A518-437388ABF1CD}"/>
    <dgm:cxn modelId="{1BBDC424-7059-44FA-A62F-3A525776F71D}" type="presOf" srcId="{0C50D3DF-4F1C-4B74-A64F-808DE41DF3C1}" destId="{D79F2E56-8CB1-4E38-913D-A9FDE5CD84CE}" srcOrd="0" destOrd="0" presId="urn:microsoft.com/office/officeart/2005/8/layout/vList6"/>
    <dgm:cxn modelId="{433DF931-D9B5-41A2-953E-45564747972C}" type="presOf" srcId="{3265C1F5-555E-4078-B0EA-115501E0EE60}" destId="{245789DB-B4DB-4B7F-8181-A46DC36B61B9}" srcOrd="0" destOrd="0" presId="urn:microsoft.com/office/officeart/2005/8/layout/vList6"/>
    <dgm:cxn modelId="{2B3BE344-0811-4271-A45A-F67B101EA5D8}" srcId="{3265C1F5-555E-4078-B0EA-115501E0EE60}" destId="{0C50D3DF-4F1C-4B74-A64F-808DE41DF3C1}" srcOrd="0" destOrd="0" parTransId="{93C23F76-203C-4BCA-BE18-404DAA1CF2D7}" sibTransId="{AD6D2EC2-3133-448B-A4A9-B23E9147B887}"/>
    <dgm:cxn modelId="{C47F789C-6AC2-441D-849C-DAABB12ED42E}" srcId="{31D505BC-C9FA-4F45-B87E-667F8D52A1CD}" destId="{3265C1F5-555E-4078-B0EA-115501E0EE60}" srcOrd="0" destOrd="0" parTransId="{973AA9B1-926B-4278-A4E8-68A322923B99}" sibTransId="{1FBE990D-F4C4-4D79-84DC-B5E06923ABA2}"/>
    <dgm:cxn modelId="{25B95FAF-ED2E-47AF-8A43-48976DAB0D13}" type="presOf" srcId="{2E39E1AD-BAD2-4C0C-8E18-1038B57FA668}" destId="{8756575D-1602-428B-B5FD-A5CD2E0D70DE}" srcOrd="0" destOrd="0" presId="urn:microsoft.com/office/officeart/2005/8/layout/vList6"/>
    <dgm:cxn modelId="{22B396B6-E409-4B78-B126-F91E230231D4}" srcId="{D942FB5F-7091-4DFC-AD16-8CA8682018AC}" destId="{2E39E1AD-BAD2-4C0C-8E18-1038B57FA668}" srcOrd="0" destOrd="0" parTransId="{D7B3BC50-B7B2-49D5-A98E-AEE73472F0DB}" sibTransId="{6C7E033F-1F09-4EBD-B7CD-EF08F70FC876}"/>
    <dgm:cxn modelId="{9DACF0C6-3BC2-4160-A27B-B30EA58B8B0C}" type="presOf" srcId="{31D505BC-C9FA-4F45-B87E-667F8D52A1CD}" destId="{00CBF9F1-ECDC-4486-AD17-1C94B1F52A54}" srcOrd="0" destOrd="0" presId="urn:microsoft.com/office/officeart/2005/8/layout/vList6"/>
    <dgm:cxn modelId="{469624DF-BDAD-4BB7-B1F3-E0AFF26E44DA}" type="presOf" srcId="{D942FB5F-7091-4DFC-AD16-8CA8682018AC}" destId="{9BA911BC-9F02-4328-AF68-56966EACBA8B}" srcOrd="0" destOrd="0" presId="urn:microsoft.com/office/officeart/2005/8/layout/vList6"/>
    <dgm:cxn modelId="{2F501981-B05D-483F-8F88-3CC7C8136C19}" type="presParOf" srcId="{00CBF9F1-ECDC-4486-AD17-1C94B1F52A54}" destId="{B523882C-B104-4ECD-96AA-5216721475D6}" srcOrd="0" destOrd="0" presId="urn:microsoft.com/office/officeart/2005/8/layout/vList6"/>
    <dgm:cxn modelId="{99E8D869-0AE6-44FA-92F2-83F4129A50C4}" type="presParOf" srcId="{B523882C-B104-4ECD-96AA-5216721475D6}" destId="{245789DB-B4DB-4B7F-8181-A46DC36B61B9}" srcOrd="0" destOrd="0" presId="urn:microsoft.com/office/officeart/2005/8/layout/vList6"/>
    <dgm:cxn modelId="{07848437-81FD-4EDD-83BC-B5D750E3904F}" type="presParOf" srcId="{B523882C-B104-4ECD-96AA-5216721475D6}" destId="{D79F2E56-8CB1-4E38-913D-A9FDE5CD84CE}" srcOrd="1" destOrd="0" presId="urn:microsoft.com/office/officeart/2005/8/layout/vList6"/>
    <dgm:cxn modelId="{4F1C667B-C82F-48C9-BF88-727644841338}" type="presParOf" srcId="{00CBF9F1-ECDC-4486-AD17-1C94B1F52A54}" destId="{D2ED0CF7-2898-4341-ACA2-69ED8D815193}" srcOrd="1" destOrd="0" presId="urn:microsoft.com/office/officeart/2005/8/layout/vList6"/>
    <dgm:cxn modelId="{81ADC8CF-BDC9-42A3-B9D2-323698782A7C}" type="presParOf" srcId="{00CBF9F1-ECDC-4486-AD17-1C94B1F52A54}" destId="{85DB9DE8-94C0-41F7-98CA-EA6551913A50}" srcOrd="2" destOrd="0" presId="urn:microsoft.com/office/officeart/2005/8/layout/vList6"/>
    <dgm:cxn modelId="{E1D9592D-C225-4B8C-AC35-73B3D52DFAFB}" type="presParOf" srcId="{85DB9DE8-94C0-41F7-98CA-EA6551913A50}" destId="{9BA911BC-9F02-4328-AF68-56966EACBA8B}" srcOrd="0" destOrd="0" presId="urn:microsoft.com/office/officeart/2005/8/layout/vList6"/>
    <dgm:cxn modelId="{954375AE-3748-4B2A-9E00-38A4FD4FF60E}" type="presParOf" srcId="{85DB9DE8-94C0-41F7-98CA-EA6551913A50}" destId="{8756575D-1602-428B-B5FD-A5CD2E0D70DE}"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D8147F-305F-4814-BA0F-D0C1446C6754}">
      <dsp:nvSpPr>
        <dsp:cNvPr id="0" name=""/>
        <dsp:cNvSpPr/>
      </dsp:nvSpPr>
      <dsp:spPr>
        <a:xfrm>
          <a:off x="-4471557" y="-685742"/>
          <a:ext cx="5326963" cy="5326963"/>
        </a:xfrm>
        <a:prstGeom prst="blockArc">
          <a:avLst>
            <a:gd name="adj1" fmla="val 18900000"/>
            <a:gd name="adj2" fmla="val 2700000"/>
            <a:gd name="adj3" fmla="val 405"/>
          </a:avLst>
        </a:prstGeom>
        <a:noFill/>
        <a:ln w="12700" cap="flat" cmpd="sng" algn="ctr">
          <a:solidFill>
            <a:schemeClr val="accent4">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9B6DA1-BBE9-4CDD-A664-0F0A743A2656}">
      <dsp:nvSpPr>
        <dsp:cNvPr id="0" name=""/>
        <dsp:cNvSpPr/>
      </dsp:nvSpPr>
      <dsp:spPr>
        <a:xfrm>
          <a:off x="374510" y="247138"/>
          <a:ext cx="7077720" cy="494593"/>
        </a:xfrm>
        <a:prstGeom prst="rect">
          <a:avLst/>
        </a:prstGeom>
        <a:solidFill>
          <a:schemeClr val="accent4">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2583" tIns="71120" rIns="71120" bIns="71120" numCol="1" spcCol="1270" anchor="ctr" anchorCtr="0">
          <a:noAutofit/>
        </a:bodyPr>
        <a:lstStyle/>
        <a:p>
          <a:pPr marL="0" lvl="0" indent="0" algn="l" defTabSz="1244600">
            <a:lnSpc>
              <a:spcPct val="90000"/>
            </a:lnSpc>
            <a:spcBef>
              <a:spcPct val="0"/>
            </a:spcBef>
            <a:spcAft>
              <a:spcPct val="35000"/>
            </a:spcAft>
            <a:buNone/>
          </a:pPr>
          <a:r>
            <a:rPr lang="es-MX" sz="2800" kern="1200" dirty="0"/>
            <a:t>Alimentos no pasteurizados </a:t>
          </a:r>
          <a:r>
            <a:rPr lang="es-MX" sz="1600" kern="1200" dirty="0"/>
            <a:t>(quesos blandos, queso fresco)</a:t>
          </a:r>
          <a:endParaRPr lang="en-US" sz="1600" kern="1200" dirty="0"/>
        </a:p>
      </dsp:txBody>
      <dsp:txXfrm>
        <a:off x="374510" y="247138"/>
        <a:ext cx="7077720" cy="494593"/>
      </dsp:txXfrm>
    </dsp:sp>
    <dsp:sp modelId="{49B5CFF5-0FE8-4FD1-A785-614B49453DA9}">
      <dsp:nvSpPr>
        <dsp:cNvPr id="0" name=""/>
        <dsp:cNvSpPr/>
      </dsp:nvSpPr>
      <dsp:spPr>
        <a:xfrm>
          <a:off x="65389" y="185314"/>
          <a:ext cx="618241" cy="618241"/>
        </a:xfrm>
        <a:prstGeom prst="ellipse">
          <a:avLst/>
        </a:prstGeom>
        <a:solidFill>
          <a:schemeClr val="lt1">
            <a:hueOff val="0"/>
            <a:satOff val="0"/>
            <a:lumOff val="0"/>
            <a:alphaOff val="0"/>
          </a:schemeClr>
        </a:solidFill>
        <a:ln w="12700" cap="flat" cmpd="sng" algn="ctr">
          <a:solidFill>
            <a:schemeClr val="accent4">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7AA03EC-52F1-44B0-94FF-AE7C55706878}">
      <dsp:nvSpPr>
        <dsp:cNvPr id="0" name=""/>
        <dsp:cNvSpPr/>
      </dsp:nvSpPr>
      <dsp:spPr>
        <a:xfrm>
          <a:off x="728921" y="988790"/>
          <a:ext cx="6723309" cy="494593"/>
        </a:xfrm>
        <a:prstGeom prst="rect">
          <a:avLst/>
        </a:prstGeom>
        <a:solidFill>
          <a:schemeClr val="accent4">
            <a:alpha val="90000"/>
            <a:hueOff val="0"/>
            <a:satOff val="0"/>
            <a:lumOff val="0"/>
            <a:alphaOff val="-1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2583" tIns="71120" rIns="71120" bIns="71120" numCol="1" spcCol="1270" anchor="ctr" anchorCtr="0">
          <a:noAutofit/>
        </a:bodyPr>
        <a:lstStyle/>
        <a:p>
          <a:pPr marL="0" lvl="0" indent="0" algn="l" defTabSz="1244600">
            <a:lnSpc>
              <a:spcPct val="90000"/>
            </a:lnSpc>
            <a:spcBef>
              <a:spcPct val="0"/>
            </a:spcBef>
            <a:spcAft>
              <a:spcPct val="35000"/>
            </a:spcAft>
            <a:buNone/>
          </a:pPr>
          <a:r>
            <a:rPr lang="es-MX" sz="2800" kern="1200" dirty="0"/>
            <a:t>Mariscos con alto contenido en mercurio</a:t>
          </a:r>
          <a:endParaRPr lang="en-US" sz="2800" kern="1200" dirty="0"/>
        </a:p>
      </dsp:txBody>
      <dsp:txXfrm>
        <a:off x="728921" y="988790"/>
        <a:ext cx="6723309" cy="494593"/>
      </dsp:txXfrm>
    </dsp:sp>
    <dsp:sp modelId="{44F2AAC9-DFCD-406C-8479-71E27071D7C8}">
      <dsp:nvSpPr>
        <dsp:cNvPr id="0" name=""/>
        <dsp:cNvSpPr/>
      </dsp:nvSpPr>
      <dsp:spPr>
        <a:xfrm>
          <a:off x="419800" y="926966"/>
          <a:ext cx="618241" cy="618241"/>
        </a:xfrm>
        <a:prstGeom prst="ellipse">
          <a:avLst/>
        </a:prstGeom>
        <a:solidFill>
          <a:schemeClr val="lt1">
            <a:hueOff val="0"/>
            <a:satOff val="0"/>
            <a:lumOff val="0"/>
            <a:alphaOff val="0"/>
          </a:schemeClr>
        </a:solidFill>
        <a:ln w="12700" cap="flat" cmpd="sng" algn="ctr">
          <a:solidFill>
            <a:schemeClr val="accent4">
              <a:alpha val="90000"/>
              <a:hueOff val="0"/>
              <a:satOff val="0"/>
              <a:lumOff val="0"/>
              <a:alphaOff val="-10000"/>
            </a:schemeClr>
          </a:solidFill>
          <a:prstDash val="solid"/>
          <a:miter lim="800000"/>
        </a:ln>
        <a:effectLst/>
      </dsp:spPr>
      <dsp:style>
        <a:lnRef idx="2">
          <a:scrgbClr r="0" g="0" b="0"/>
        </a:lnRef>
        <a:fillRef idx="1">
          <a:scrgbClr r="0" g="0" b="0"/>
        </a:fillRef>
        <a:effectRef idx="0">
          <a:scrgbClr r="0" g="0" b="0"/>
        </a:effectRef>
        <a:fontRef idx="minor"/>
      </dsp:style>
    </dsp:sp>
    <dsp:sp modelId="{9A5909D3-258A-4099-88AF-5304B8183E3D}">
      <dsp:nvSpPr>
        <dsp:cNvPr id="0" name=""/>
        <dsp:cNvSpPr/>
      </dsp:nvSpPr>
      <dsp:spPr>
        <a:xfrm>
          <a:off x="837696" y="1730442"/>
          <a:ext cx="6614533" cy="494593"/>
        </a:xfrm>
        <a:prstGeom prst="rect">
          <a:avLst/>
        </a:prstGeom>
        <a:solidFill>
          <a:schemeClr val="accent4">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2583" tIns="71120" rIns="71120" bIns="71120" numCol="1" spcCol="1270" anchor="ctr" anchorCtr="0">
          <a:noAutofit/>
        </a:bodyPr>
        <a:lstStyle/>
        <a:p>
          <a:pPr marL="0" lvl="0" indent="0" algn="l" defTabSz="1244600">
            <a:lnSpc>
              <a:spcPct val="90000"/>
            </a:lnSpc>
            <a:spcBef>
              <a:spcPct val="0"/>
            </a:spcBef>
            <a:spcAft>
              <a:spcPct val="35000"/>
            </a:spcAft>
            <a:buNone/>
          </a:pPr>
          <a:r>
            <a:rPr lang="es-MX" sz="2800" kern="1200" dirty="0"/>
            <a:t>Mariscos crudos y poco cocidos</a:t>
          </a:r>
          <a:endParaRPr lang="en-US" sz="2800" kern="1200" dirty="0"/>
        </a:p>
      </dsp:txBody>
      <dsp:txXfrm>
        <a:off x="837696" y="1730442"/>
        <a:ext cx="6614533" cy="494593"/>
      </dsp:txXfrm>
    </dsp:sp>
    <dsp:sp modelId="{B0AD637B-3837-4960-A7E2-F49B8B0A15D1}">
      <dsp:nvSpPr>
        <dsp:cNvPr id="0" name=""/>
        <dsp:cNvSpPr/>
      </dsp:nvSpPr>
      <dsp:spPr>
        <a:xfrm>
          <a:off x="528576" y="1668618"/>
          <a:ext cx="618241" cy="618241"/>
        </a:xfrm>
        <a:prstGeom prst="ellipse">
          <a:avLst/>
        </a:prstGeom>
        <a:solidFill>
          <a:schemeClr val="lt1">
            <a:hueOff val="0"/>
            <a:satOff val="0"/>
            <a:lumOff val="0"/>
            <a:alphaOff val="0"/>
          </a:schemeClr>
        </a:solidFill>
        <a:ln w="12700" cap="flat" cmpd="sng" algn="ctr">
          <a:solidFill>
            <a:schemeClr val="accent4">
              <a:alpha val="90000"/>
              <a:hueOff val="0"/>
              <a:satOff val="0"/>
              <a:lumOff val="0"/>
              <a:alphaOff val="-20000"/>
            </a:schemeClr>
          </a:solidFill>
          <a:prstDash val="solid"/>
          <a:miter lim="800000"/>
        </a:ln>
        <a:effectLst/>
      </dsp:spPr>
      <dsp:style>
        <a:lnRef idx="2">
          <a:scrgbClr r="0" g="0" b="0"/>
        </a:lnRef>
        <a:fillRef idx="1">
          <a:scrgbClr r="0" g="0" b="0"/>
        </a:fillRef>
        <a:effectRef idx="0">
          <a:scrgbClr r="0" g="0" b="0"/>
        </a:effectRef>
        <a:fontRef idx="minor"/>
      </dsp:style>
    </dsp:sp>
    <dsp:sp modelId="{685F6614-6296-4BCE-BF4B-B7133AB743D1}">
      <dsp:nvSpPr>
        <dsp:cNvPr id="0" name=""/>
        <dsp:cNvSpPr/>
      </dsp:nvSpPr>
      <dsp:spPr>
        <a:xfrm>
          <a:off x="728921" y="2472095"/>
          <a:ext cx="6723309" cy="494593"/>
        </a:xfrm>
        <a:prstGeom prst="rect">
          <a:avLst/>
        </a:prstGeom>
        <a:solidFill>
          <a:schemeClr val="accent4">
            <a:alpha val="90000"/>
            <a:hueOff val="0"/>
            <a:satOff val="0"/>
            <a:lumOff val="0"/>
            <a:alphaOff val="-3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2583" tIns="71120" rIns="71120" bIns="71120" numCol="1" spcCol="1270" anchor="ctr" anchorCtr="0">
          <a:noAutofit/>
        </a:bodyPr>
        <a:lstStyle/>
        <a:p>
          <a:pPr marL="0" lvl="0" indent="0" algn="l" defTabSz="1244600">
            <a:lnSpc>
              <a:spcPct val="90000"/>
            </a:lnSpc>
            <a:spcBef>
              <a:spcPct val="0"/>
            </a:spcBef>
            <a:spcAft>
              <a:spcPct val="35000"/>
            </a:spcAft>
            <a:buNone/>
          </a:pPr>
          <a:r>
            <a:rPr lang="es-MX" sz="2800" kern="1200" dirty="0"/>
            <a:t>Carne, aves y huevos poco cocidos</a:t>
          </a:r>
          <a:endParaRPr lang="en-US" sz="2800" kern="1200" dirty="0"/>
        </a:p>
      </dsp:txBody>
      <dsp:txXfrm>
        <a:off x="728921" y="2472095"/>
        <a:ext cx="6723309" cy="494593"/>
      </dsp:txXfrm>
    </dsp:sp>
    <dsp:sp modelId="{59B02BC9-3E18-49AB-B876-0B5BE4082126}">
      <dsp:nvSpPr>
        <dsp:cNvPr id="0" name=""/>
        <dsp:cNvSpPr/>
      </dsp:nvSpPr>
      <dsp:spPr>
        <a:xfrm>
          <a:off x="419800" y="2410271"/>
          <a:ext cx="618241" cy="618241"/>
        </a:xfrm>
        <a:prstGeom prst="ellipse">
          <a:avLst/>
        </a:prstGeom>
        <a:solidFill>
          <a:schemeClr val="lt1">
            <a:hueOff val="0"/>
            <a:satOff val="0"/>
            <a:lumOff val="0"/>
            <a:alphaOff val="0"/>
          </a:schemeClr>
        </a:solidFill>
        <a:ln w="12700" cap="flat" cmpd="sng" algn="ctr">
          <a:solidFill>
            <a:schemeClr val="accent4">
              <a:alpha val="90000"/>
              <a:hueOff val="0"/>
              <a:satOff val="0"/>
              <a:lumOff val="0"/>
              <a:alphaOff val="-30000"/>
            </a:schemeClr>
          </a:solidFill>
          <a:prstDash val="solid"/>
          <a:miter lim="800000"/>
        </a:ln>
        <a:effectLst/>
      </dsp:spPr>
      <dsp:style>
        <a:lnRef idx="2">
          <a:scrgbClr r="0" g="0" b="0"/>
        </a:lnRef>
        <a:fillRef idx="1">
          <a:scrgbClr r="0" g="0" b="0"/>
        </a:fillRef>
        <a:effectRef idx="0">
          <a:scrgbClr r="0" g="0" b="0"/>
        </a:effectRef>
        <a:fontRef idx="minor"/>
      </dsp:style>
    </dsp:sp>
    <dsp:sp modelId="{7A79D384-571F-4BC9-A2EA-AAB7D2BF7CD4}">
      <dsp:nvSpPr>
        <dsp:cNvPr id="0" name=""/>
        <dsp:cNvSpPr/>
      </dsp:nvSpPr>
      <dsp:spPr>
        <a:xfrm>
          <a:off x="374510" y="3213747"/>
          <a:ext cx="7077720" cy="494593"/>
        </a:xfrm>
        <a:prstGeom prst="rect">
          <a:avLst/>
        </a:prstGeom>
        <a:solidFill>
          <a:schemeClr val="accent4">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2583" tIns="71120" rIns="71120" bIns="71120" numCol="1" spcCol="1270" anchor="ctr" anchorCtr="0">
          <a:noAutofit/>
        </a:bodyPr>
        <a:lstStyle/>
        <a:p>
          <a:pPr marL="0" lvl="0" indent="0" algn="l" defTabSz="1244600">
            <a:lnSpc>
              <a:spcPct val="90000"/>
            </a:lnSpc>
            <a:spcBef>
              <a:spcPct val="0"/>
            </a:spcBef>
            <a:spcAft>
              <a:spcPct val="35000"/>
            </a:spcAft>
            <a:buNone/>
          </a:pPr>
          <a:r>
            <a:rPr lang="es-MX" sz="2800" kern="1200" dirty="0"/>
            <a:t>Frutas y verduras sin lavar</a:t>
          </a:r>
          <a:endParaRPr lang="en-US" sz="2800" kern="1200" dirty="0"/>
        </a:p>
      </dsp:txBody>
      <dsp:txXfrm>
        <a:off x="374510" y="3213747"/>
        <a:ext cx="7077720" cy="494593"/>
      </dsp:txXfrm>
    </dsp:sp>
    <dsp:sp modelId="{B10208BA-490A-46BD-BD33-E94E92C04594}">
      <dsp:nvSpPr>
        <dsp:cNvPr id="0" name=""/>
        <dsp:cNvSpPr/>
      </dsp:nvSpPr>
      <dsp:spPr>
        <a:xfrm>
          <a:off x="65389" y="3151923"/>
          <a:ext cx="618241" cy="618241"/>
        </a:xfrm>
        <a:prstGeom prst="ellipse">
          <a:avLst/>
        </a:prstGeom>
        <a:solidFill>
          <a:schemeClr val="lt1">
            <a:hueOff val="0"/>
            <a:satOff val="0"/>
            <a:lumOff val="0"/>
            <a:alphaOff val="0"/>
          </a:schemeClr>
        </a:solidFill>
        <a:ln w="12700" cap="flat" cmpd="sng" algn="ctr">
          <a:solidFill>
            <a:schemeClr val="accent4">
              <a:alpha val="90000"/>
              <a:hueOff val="0"/>
              <a:satOff val="0"/>
              <a:lumOff val="0"/>
              <a:alphaOff val="-4000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9F2E56-8CB1-4E38-913D-A9FDE5CD84CE}">
      <dsp:nvSpPr>
        <dsp:cNvPr id="0" name=""/>
        <dsp:cNvSpPr/>
      </dsp:nvSpPr>
      <dsp:spPr>
        <a:xfrm>
          <a:off x="2712719" y="379"/>
          <a:ext cx="4069080" cy="1479176"/>
        </a:xfrm>
        <a:prstGeom prst="rightArrow">
          <a:avLst>
            <a:gd name="adj1" fmla="val 75000"/>
            <a:gd name="adj2" fmla="val 50000"/>
          </a:avLst>
        </a:prstGeom>
        <a:solidFill>
          <a:schemeClr val="accent4">
            <a:alpha val="90000"/>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305" tIns="27305" rIns="27305" bIns="27305" numCol="1" spcCol="1270" anchor="ctr" anchorCtr="0">
          <a:noAutofit/>
        </a:bodyPr>
        <a:lstStyle/>
        <a:p>
          <a:pPr marL="285750" lvl="1" indent="-285750" algn="l" defTabSz="1911350">
            <a:lnSpc>
              <a:spcPct val="90000"/>
            </a:lnSpc>
            <a:spcBef>
              <a:spcPct val="0"/>
            </a:spcBef>
            <a:spcAft>
              <a:spcPct val="15000"/>
            </a:spcAft>
            <a:buChar char="•"/>
          </a:pPr>
          <a:r>
            <a:rPr lang="en-US" sz="4300" kern="1200" dirty="0"/>
            <a:t>WIC</a:t>
          </a:r>
        </a:p>
      </dsp:txBody>
      <dsp:txXfrm>
        <a:off x="2712719" y="185276"/>
        <a:ext cx="3514389" cy="1109382"/>
      </dsp:txXfrm>
    </dsp:sp>
    <dsp:sp modelId="{245789DB-B4DB-4B7F-8181-A46DC36B61B9}">
      <dsp:nvSpPr>
        <dsp:cNvPr id="0" name=""/>
        <dsp:cNvSpPr/>
      </dsp:nvSpPr>
      <dsp:spPr>
        <a:xfrm>
          <a:off x="0" y="379"/>
          <a:ext cx="2712720" cy="1479176"/>
        </a:xfrm>
        <a:prstGeom prst="roundRect">
          <a:avLst/>
        </a:prstGeom>
        <a:solidFill>
          <a:schemeClr val="accent4">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es-MX" sz="4000" kern="1200" noProof="0" dirty="0"/>
            <a:t>Nutrición</a:t>
          </a:r>
        </a:p>
      </dsp:txBody>
      <dsp:txXfrm>
        <a:off x="72207" y="72586"/>
        <a:ext cx="2568306" cy="1334762"/>
      </dsp:txXfrm>
    </dsp:sp>
    <dsp:sp modelId="{8756575D-1602-428B-B5FD-A5CD2E0D70DE}">
      <dsp:nvSpPr>
        <dsp:cNvPr id="0" name=""/>
        <dsp:cNvSpPr/>
      </dsp:nvSpPr>
      <dsp:spPr>
        <a:xfrm>
          <a:off x="2712719" y="1627473"/>
          <a:ext cx="4069080" cy="1479176"/>
        </a:xfrm>
        <a:prstGeom prst="rightArrow">
          <a:avLst>
            <a:gd name="adj1" fmla="val 75000"/>
            <a:gd name="adj2" fmla="val 50000"/>
          </a:avLst>
        </a:prstGeom>
        <a:solidFill>
          <a:schemeClr val="accent4">
            <a:alpha val="90000"/>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305" tIns="27305" rIns="27305" bIns="27305" numCol="1" spcCol="1270" anchor="ctr" anchorCtr="0">
          <a:noAutofit/>
        </a:bodyPr>
        <a:lstStyle/>
        <a:p>
          <a:pPr marL="285750" lvl="1" indent="-285750" algn="l" defTabSz="1911350">
            <a:lnSpc>
              <a:spcPct val="90000"/>
            </a:lnSpc>
            <a:spcBef>
              <a:spcPct val="0"/>
            </a:spcBef>
            <a:spcAft>
              <a:spcPct val="15000"/>
            </a:spcAft>
            <a:buChar char="•"/>
          </a:pPr>
          <a:r>
            <a:rPr lang="en-US" sz="4300" b="0" i="0" kern="1200" dirty="0"/>
            <a:t>909-383-3022</a:t>
          </a:r>
          <a:endParaRPr lang="en-US" sz="4300" kern="1200" dirty="0"/>
        </a:p>
      </dsp:txBody>
      <dsp:txXfrm>
        <a:off x="2712719" y="1812370"/>
        <a:ext cx="3514389" cy="1109382"/>
      </dsp:txXfrm>
    </dsp:sp>
    <dsp:sp modelId="{9BA911BC-9F02-4328-AF68-56966EACBA8B}">
      <dsp:nvSpPr>
        <dsp:cNvPr id="0" name=""/>
        <dsp:cNvSpPr/>
      </dsp:nvSpPr>
      <dsp:spPr>
        <a:xfrm>
          <a:off x="0" y="1627473"/>
          <a:ext cx="2712720" cy="1479176"/>
        </a:xfrm>
        <a:prstGeom prst="roundRect">
          <a:avLst/>
        </a:prstGeom>
        <a:solidFill>
          <a:schemeClr val="accent4">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es-MX" sz="4000" kern="1200" noProof="0" dirty="0"/>
            <a:t>Abuso de Sustancias</a:t>
          </a:r>
        </a:p>
      </dsp:txBody>
      <dsp:txXfrm>
        <a:off x="72207" y="1699680"/>
        <a:ext cx="2568306" cy="1334762"/>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64FFE0-4EB9-4E2C-93F5-CE9AABD628A6}" type="datetimeFigureOut">
              <a:rPr lang="en-US" smtClean="0"/>
              <a:t>5/26/2022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1AD4F3-D7BA-4A83-ADEA-33055041BE18}" type="slidenum">
              <a:rPr lang="en-US" smtClean="0"/>
              <a:t>‹#›</a:t>
            </a:fld>
            <a:endParaRPr lang="en-US" dirty="0"/>
          </a:p>
        </p:txBody>
      </p:sp>
    </p:spTree>
    <p:extLst>
      <p:ext uri="{BB962C8B-B14F-4D97-AF65-F5344CB8AC3E}">
        <p14:creationId xmlns:p14="http://schemas.microsoft.com/office/powerpoint/2010/main" val="1079803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a:t>¡Bienvenidos! Estamos reunidos aquí hoy para hablar brevemente sobre información acerca de lo que se debe evitar durante y después del embarazo. Ya sea que usted o alguien que conozca esté embarazada, es evidente que hay mucha información respecto a lo que se debe evitar durante y después del embarazo y a menudo puede ser un proceso más desafiante de lo que se espera. Por lo tanto, </a:t>
            </a:r>
            <a:r>
              <a:rPr lang="es-MX" sz="1800" dirty="0">
                <a:solidFill>
                  <a:srgbClr val="6F3B55"/>
                </a:solidFill>
                <a:effectLst/>
                <a:latin typeface="Franklin Gothic Book" panose="020B0503020102020204" pitchFamily="34" charset="0"/>
                <a:ea typeface="Calibri" panose="020F0502020204030204" pitchFamily="34" charset="0"/>
                <a:cs typeface="Times New Roman" panose="02020603050405020304" pitchFamily="18" charset="0"/>
              </a:rPr>
              <a:t>Maternal Health Network of San Bernardino County </a:t>
            </a:r>
            <a:r>
              <a:rPr lang="es-MX" dirty="0"/>
              <a:t>trabajó junto con expertos en la materia en el condado de San Bernardino para examinar las tres cosas más importantes que las familias deben saber sobre lo que se debe evitar durante el embarazo. Esta información se utilizó para realizar la presentación de hoy. </a:t>
            </a:r>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1</a:t>
            </a:fld>
            <a:endParaRPr lang="en-US" dirty="0"/>
          </a:p>
        </p:txBody>
      </p:sp>
    </p:spTree>
    <p:extLst>
      <p:ext uri="{BB962C8B-B14F-4D97-AF65-F5344CB8AC3E}">
        <p14:creationId xmlns:p14="http://schemas.microsoft.com/office/powerpoint/2010/main" val="3040839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Hoy formarán pareja con otra persona y tendrán un minuto cada uno para compartir cuál fue la idea más importante que aprendieron durante esta presentación.</a:t>
            </a:r>
          </a:p>
          <a:p>
            <a:endParaRPr lang="en-US" dirty="0"/>
          </a:p>
          <a:p>
            <a:r>
              <a:rPr lang="es-MX" dirty="0"/>
              <a:t>Puede apoyarse en su experiencia personal sobre lo que debe evitar durante y después del embarazo y los obstáculos a los que se enfrenta, o sobre los recursos que le gustaría conocer.</a:t>
            </a:r>
          </a:p>
          <a:p>
            <a:r>
              <a:rPr lang="en-US" dirty="0"/>
              <a:t> </a:t>
            </a:r>
          </a:p>
        </p:txBody>
      </p:sp>
      <p:sp>
        <p:nvSpPr>
          <p:cNvPr id="4" name="Slide Number Placeholder 3"/>
          <p:cNvSpPr>
            <a:spLocks noGrp="1"/>
          </p:cNvSpPr>
          <p:nvPr>
            <p:ph type="sldNum" sz="quarter" idx="5"/>
          </p:nvPr>
        </p:nvSpPr>
        <p:spPr/>
        <p:txBody>
          <a:bodyPr/>
          <a:lstStyle/>
          <a:p>
            <a:fld id="{9C1AD4F3-D7BA-4A83-ADEA-33055041BE18}" type="slidenum">
              <a:rPr lang="en-US" smtClean="0"/>
              <a:t>10</a:t>
            </a:fld>
            <a:endParaRPr lang="en-US" dirty="0"/>
          </a:p>
        </p:txBody>
      </p:sp>
    </p:spTree>
    <p:extLst>
      <p:ext uri="{BB962C8B-B14F-4D97-AF65-F5344CB8AC3E}">
        <p14:creationId xmlns:p14="http://schemas.microsoft.com/office/powerpoint/2010/main" val="3136925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Muy bien. Regresemos como grupo y hablemos un poco sobre lo que aprendieron hoy. ¿Hubo algo que les sorprendió?</a:t>
            </a:r>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11</a:t>
            </a:fld>
            <a:endParaRPr lang="en-US" dirty="0"/>
          </a:p>
        </p:txBody>
      </p:sp>
    </p:spTree>
    <p:extLst>
      <p:ext uri="{BB962C8B-B14F-4D97-AF65-F5344CB8AC3E}">
        <p14:creationId xmlns:p14="http://schemas.microsoft.com/office/powerpoint/2010/main" val="3748158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Antes de que terminemos por hoy, quiero que se tomen un momento para identificar al menos a una persona (puede ser un miembro de la familia, un amigo o uno de los recursos de los que hemos hablado antes) a la que acudirían si necesitaran ayuda con el abuso de sustancias.</a:t>
            </a:r>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12</a:t>
            </a:fld>
            <a:endParaRPr lang="en-US" dirty="0"/>
          </a:p>
        </p:txBody>
      </p:sp>
    </p:spTree>
    <p:extLst>
      <p:ext uri="{BB962C8B-B14F-4D97-AF65-F5344CB8AC3E}">
        <p14:creationId xmlns:p14="http://schemas.microsoft.com/office/powerpoint/2010/main" val="3296044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a:t>Me encantaría escucharlos ahora. Tenemos unos 5 minutos para preguntas. Por favor, no duden en preguntar al grupo y haré lo posible por responder o remitirles a alguien que pueda responder a su pregunta. </a:t>
            </a:r>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13</a:t>
            </a:fld>
            <a:endParaRPr lang="en-US" dirty="0"/>
          </a:p>
        </p:txBody>
      </p:sp>
    </p:spTree>
    <p:extLst>
      <p:ext uri="{BB962C8B-B14F-4D97-AF65-F5344CB8AC3E}">
        <p14:creationId xmlns:p14="http://schemas.microsoft.com/office/powerpoint/2010/main" val="23645587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¡Gracias por pasar tiempo conmigo hoy! </a:t>
            </a:r>
          </a:p>
          <a:p>
            <a:endParaRPr lang="es-MX" dirty="0"/>
          </a:p>
          <a:p>
            <a:r>
              <a:rPr lang="es-MX" dirty="0"/>
              <a:t>Esta presentación fue elaborada en colaboración con </a:t>
            </a:r>
            <a:r>
              <a:rPr lang="es-MX" sz="1800" dirty="0">
                <a:solidFill>
                  <a:srgbClr val="6F3B55"/>
                </a:solidFill>
                <a:effectLst/>
                <a:latin typeface="Franklin Gothic Book" panose="020B0503020102020204" pitchFamily="34" charset="0"/>
                <a:ea typeface="Calibri" panose="020F0502020204030204" pitchFamily="34" charset="0"/>
                <a:cs typeface="Times New Roman" panose="02020603050405020304" pitchFamily="18" charset="0"/>
              </a:rPr>
              <a:t>Maternal Health Network of San Bernardino County</a:t>
            </a:r>
            <a:r>
              <a:rPr lang="es-MX" dirty="0"/>
              <a:t>, una colaboración comprometida con el apoyo a las familias antes, durante y después del embarazo. Si desea obtener más información sobre la Red de Salud Materna, visite su sitio web en </a:t>
            </a:r>
            <a:r>
              <a:rPr lang="en-US" dirty="0"/>
              <a:t>www.maternalhealthnetworksb.com. </a:t>
            </a:r>
          </a:p>
          <a:p>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14</a:t>
            </a:fld>
            <a:endParaRPr lang="en-US" dirty="0"/>
          </a:p>
        </p:txBody>
      </p:sp>
    </p:spTree>
    <p:extLst>
      <p:ext uri="{BB962C8B-B14F-4D97-AF65-F5344CB8AC3E}">
        <p14:creationId xmlns:p14="http://schemas.microsoft.com/office/powerpoint/2010/main" val="1207795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Mi nombre es [INSERTAR NOMBRE] y soy representante de [INSERTAR ORGANIZACIÓN] y he trabajado en colaboración con </a:t>
            </a:r>
            <a:r>
              <a:rPr lang="es-MX" sz="1800" dirty="0">
                <a:solidFill>
                  <a:srgbClr val="6F3B55"/>
                </a:solidFill>
                <a:effectLst/>
                <a:latin typeface="Franklin Gothic Book" panose="020B0503020102020204" pitchFamily="34" charset="0"/>
                <a:ea typeface="Calibri" panose="020F0502020204030204" pitchFamily="34" charset="0"/>
                <a:cs typeface="Times New Roman" panose="02020603050405020304" pitchFamily="18" charset="0"/>
              </a:rPr>
              <a:t>Maternal Health Network </a:t>
            </a:r>
            <a:r>
              <a:rPr lang="es-MX" dirty="0"/>
              <a:t>para proporcionarles esta información hoy. </a:t>
            </a:r>
          </a:p>
          <a:p>
            <a:endParaRPr lang="en-US" dirty="0"/>
          </a:p>
          <a:p>
            <a:r>
              <a:rPr lang="en-US" dirty="0">
                <a:solidFill>
                  <a:srgbClr val="FF0000"/>
                </a:solidFill>
              </a:rPr>
              <a:t>[</a:t>
            </a:r>
            <a:r>
              <a:rPr lang="es-MX" dirty="0">
                <a:solidFill>
                  <a:srgbClr val="FF0000"/>
                </a:solidFill>
              </a:rPr>
              <a:t>INSERTE CUALQUIER INFORMACIÓN QUE CONSIDERE ÚTIL PARA QUE LOS PARTICIPANTES LO CONOZCAN</a:t>
            </a:r>
            <a:r>
              <a:rPr lang="en-US" dirty="0">
                <a:solidFill>
                  <a:srgbClr val="FF0000"/>
                </a:solidFill>
              </a:rPr>
              <a:t>]</a:t>
            </a:r>
          </a:p>
          <a:p>
            <a:endParaRPr lang="es-MX" noProof="0" dirty="0">
              <a:solidFill>
                <a:srgbClr val="FF0000"/>
              </a:solidFill>
            </a:endParaRPr>
          </a:p>
          <a:p>
            <a:pPr marL="171450" indent="-171450">
              <a:buFontTx/>
              <a:buChar char="-"/>
            </a:pPr>
            <a:r>
              <a:rPr lang="es-MX" b="1" noProof="0" dirty="0">
                <a:solidFill>
                  <a:srgbClr val="FF0000"/>
                </a:solidFill>
              </a:rPr>
              <a:t>SI EL TIEMPO LO PERMITE – </a:t>
            </a:r>
            <a:endParaRPr lang="es-MX" noProof="0" dirty="0">
              <a:solidFill>
                <a:srgbClr val="FF0000"/>
              </a:solidFill>
            </a:endParaRPr>
          </a:p>
          <a:p>
            <a:pPr marL="0" indent="0">
              <a:buFontTx/>
              <a:buNone/>
            </a:pPr>
            <a:r>
              <a:rPr lang="es-MX" dirty="0">
                <a:solidFill>
                  <a:srgbClr val="FF0000"/>
                </a:solidFill>
              </a:rPr>
              <a:t>Me gustaría que cada uno de los presentes se dirigiera a la persona sentada a su lado y se presentara, así como lo que espera obtener de esta presentación de hoy (si se trata de una presentación virtual, que la gente se presente en el chat). </a:t>
            </a:r>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2</a:t>
            </a:fld>
            <a:endParaRPr lang="en-US" dirty="0"/>
          </a:p>
        </p:txBody>
      </p:sp>
    </p:spTree>
    <p:extLst>
      <p:ext uri="{BB962C8B-B14F-4D97-AF65-F5344CB8AC3E}">
        <p14:creationId xmlns:p14="http://schemas.microsoft.com/office/powerpoint/2010/main" val="794855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Los expertos locales en la materia identificaron las tres cosas más importantes para ayudar a las familias a preparar un hogar seguro para los bebés.  Entre estos colaboradores se encuentran</a:t>
            </a:r>
            <a:r>
              <a:rPr lang="en-US" dirty="0"/>
              <a:t>:</a:t>
            </a:r>
          </a:p>
          <a:p>
            <a:pPr marL="171450" indent="-171450">
              <a:buFont typeface="Arial" panose="020B0604020202020204" pitchFamily="34" charset="0"/>
              <a:buChar char="•"/>
            </a:pPr>
            <a:r>
              <a:rPr lang="en-US" dirty="0"/>
              <a:t>Arrowhead Regional Medical Center</a:t>
            </a:r>
          </a:p>
          <a:p>
            <a:pPr marL="171450" indent="-171450">
              <a:buFont typeface="Arial" panose="020B0604020202020204" pitchFamily="34" charset="0"/>
              <a:buChar char="•"/>
            </a:pPr>
            <a:r>
              <a:rPr lang="en-US" dirty="0"/>
              <a:t>Walden Family Services</a:t>
            </a:r>
          </a:p>
          <a:p>
            <a:pPr marL="0" indent="0">
              <a:buFont typeface="Arial" panose="020B0604020202020204" pitchFamily="34" charset="0"/>
              <a:buNone/>
            </a:pPr>
            <a:endParaRPr lang="en-US" dirty="0"/>
          </a:p>
          <a:p>
            <a:r>
              <a:rPr lang="es-MX" dirty="0"/>
              <a:t>Esperamos que al final de esta presentación, usted sepa</a:t>
            </a:r>
            <a:r>
              <a:rPr lang="en-US" dirty="0"/>
              <a:t>: </a:t>
            </a:r>
          </a:p>
          <a:p>
            <a:pPr marL="171450" indent="-171450">
              <a:buFont typeface="Arial" panose="020B0604020202020204" pitchFamily="34" charset="0"/>
              <a:buChar char="•"/>
            </a:pPr>
            <a:r>
              <a:rPr lang="es-MX" dirty="0"/>
              <a:t>Qué sustancias deben evitarse durante el embarazo</a:t>
            </a:r>
            <a:endParaRPr lang="en-US" dirty="0"/>
          </a:p>
          <a:p>
            <a:pPr marL="171450" indent="-171450">
              <a:buFont typeface="Arial" panose="020B0604020202020204" pitchFamily="34" charset="0"/>
              <a:buChar char="•"/>
            </a:pPr>
            <a:r>
              <a:rPr lang="es-MX" dirty="0"/>
              <a:t>Qué alimentos deben evitarse durante el embarazo</a:t>
            </a:r>
          </a:p>
          <a:p>
            <a:pPr marL="171450" indent="-171450">
              <a:buFont typeface="Arial" panose="020B0604020202020204" pitchFamily="34" charset="0"/>
              <a:buChar char="•"/>
            </a:pPr>
            <a:r>
              <a:rPr lang="es-MX" dirty="0"/>
              <a:t>Qué actividades físicas deben evitarse durante el embarazo</a:t>
            </a:r>
            <a:endParaRPr lang="en-US" dirty="0"/>
          </a:p>
          <a:p>
            <a:pPr marL="171450" indent="-171450">
              <a:buFont typeface="Arial" panose="020B0604020202020204" pitchFamily="34" charset="0"/>
              <a:buChar char="•"/>
            </a:pPr>
            <a:endParaRPr lang="en-US" dirty="0"/>
          </a:p>
          <a:p>
            <a:pPr marL="0" indent="0">
              <a:buFont typeface="Arial" panose="020B0604020202020204" pitchFamily="34" charset="0"/>
              <a:buNone/>
            </a:pPr>
            <a:r>
              <a:rPr lang="es-MX" dirty="0"/>
              <a:t>Hemos organizado nuestro tiempo juntos para compartir primero un poco de información con usted, luego le pediremos que hable con otro participante sobre lo que aprendió.  Por último, terminaremos nuestro tiempo juntos ofreciéndoles la oportunidad de hacer preguntas.</a:t>
            </a:r>
            <a:r>
              <a:rPr lang="en-US" dirty="0"/>
              <a:t> </a:t>
            </a:r>
          </a:p>
          <a:p>
            <a:pPr marL="0" indent="0">
              <a:buFont typeface="Arial" panose="020B0604020202020204" pitchFamily="34" charset="0"/>
              <a:buNone/>
            </a:pPr>
            <a:endParaRPr lang="en-US" dirty="0"/>
          </a:p>
          <a:p>
            <a:pPr marL="0" indent="0">
              <a:buFont typeface="Arial" panose="020B0604020202020204" pitchFamily="34" charset="0"/>
              <a:buNone/>
            </a:pPr>
            <a:r>
              <a:rPr lang="es-MX" dirty="0"/>
              <a:t>¿Hay alguna pregunta antes de empezar?</a:t>
            </a:r>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3</a:t>
            </a:fld>
            <a:endParaRPr lang="en-US" dirty="0"/>
          </a:p>
        </p:txBody>
      </p:sp>
    </p:spTree>
    <p:extLst>
      <p:ext uri="{BB962C8B-B14F-4D97-AF65-F5344CB8AC3E}">
        <p14:creationId xmlns:p14="http://schemas.microsoft.com/office/powerpoint/2010/main" val="2746508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Existe mucha información sobre lo que hay que evitar durante y después del embarazo, pero esta información se ha resumido en tres puntos principales que, según los expertos en la materia, son los más importantes que las familias deben saber sobre lo que hay que evitar durante el embarazo, entre ellos</a:t>
            </a:r>
            <a:r>
              <a:rPr lang="en-US" dirty="0"/>
              <a:t>:</a:t>
            </a:r>
          </a:p>
          <a:p>
            <a:pPr marL="171450" indent="-171450">
              <a:buFont typeface="Arial" panose="020B0604020202020204" pitchFamily="34" charset="0"/>
              <a:buChar char="•"/>
            </a:pPr>
            <a:r>
              <a:rPr lang="es-MX" dirty="0"/>
              <a:t>Qué sustancias deben evitarse</a:t>
            </a:r>
          </a:p>
          <a:p>
            <a:pPr marL="171450" indent="-171450">
              <a:buFont typeface="Arial" panose="020B0604020202020204" pitchFamily="34" charset="0"/>
              <a:buChar char="•"/>
            </a:pPr>
            <a:r>
              <a:rPr lang="es-MX" dirty="0"/>
              <a:t>Qué alimentos deben evitarse</a:t>
            </a:r>
          </a:p>
          <a:p>
            <a:pPr marL="171450" indent="-171450">
              <a:buFont typeface="Arial" panose="020B0604020202020204" pitchFamily="34" charset="0"/>
              <a:buChar char="•"/>
            </a:pPr>
            <a:r>
              <a:rPr lang="es-MX" dirty="0"/>
              <a:t>Qué actividades físicas deben evitarse</a:t>
            </a:r>
          </a:p>
          <a:p>
            <a:pPr marL="0" indent="0">
              <a:buFont typeface="Arial" panose="020B0604020202020204" pitchFamily="34" charset="0"/>
              <a:buNone/>
            </a:pPr>
            <a:endParaRPr lang="en-US" dirty="0"/>
          </a:p>
          <a:p>
            <a:r>
              <a:rPr lang="es-MX" dirty="0"/>
              <a:t>Después de revisar estos tres puntos, les facilitaré algunos recursos sobre dónde acudir en busca de apoyo. </a:t>
            </a:r>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4</a:t>
            </a:fld>
            <a:endParaRPr lang="en-US" dirty="0"/>
          </a:p>
        </p:txBody>
      </p:sp>
    </p:spTree>
    <p:extLst>
      <p:ext uri="{BB962C8B-B14F-4D97-AF65-F5344CB8AC3E}">
        <p14:creationId xmlns:p14="http://schemas.microsoft.com/office/powerpoint/2010/main" val="2364558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El consumo de sustancias durante el embarazo puede tener efectos perjudiciales para su salud y la de su bebé. Los expertos en la materia recomiendan evitar fumar y usar vaporizadores, beber alcohol y consumir otras sustancias como la marihuana y las drogas ilícitas (por ejemplo, la metanfetamina o la heroína).</a:t>
            </a:r>
            <a:r>
              <a:rPr lang="en-US" dirty="0"/>
              <a:t> </a:t>
            </a:r>
          </a:p>
          <a:p>
            <a:endParaRPr lang="en-US" dirty="0"/>
          </a:p>
          <a:p>
            <a:pPr marL="171450" indent="-171450">
              <a:buFont typeface="Arial" panose="020B0604020202020204" pitchFamily="34" charset="0"/>
              <a:buChar char="•"/>
            </a:pPr>
            <a:r>
              <a:rPr lang="es-MX" b="1" noProof="0" dirty="0"/>
              <a:t>Fumar y vapear: </a:t>
            </a:r>
            <a:r>
              <a:rPr lang="es-MX" b="0" noProof="0" dirty="0"/>
              <a:t>Fumar tabaco y cualquier forma de vapeo pueden tener graves consecuencias para el desarrollo de su bebé y su salud en general. Fumar y vapear durante el embarazo puede provocar un parto prematuro, bajo peso al nacer y, en los casos más graves, daños permanentes en el cerebro y los órganos del bebé. </a:t>
            </a:r>
          </a:p>
          <a:p>
            <a:pPr marL="171450" indent="-171450">
              <a:buFont typeface="Arial" panose="020B0604020202020204" pitchFamily="34" charset="0"/>
              <a:buChar char="•"/>
            </a:pPr>
            <a:r>
              <a:rPr lang="es-MX" b="1" noProof="0" dirty="0"/>
              <a:t>Consumo de alcohol</a:t>
            </a:r>
            <a:r>
              <a:rPr lang="en-US" b="1" dirty="0"/>
              <a:t>: </a:t>
            </a:r>
            <a:r>
              <a:rPr lang="es-MX" b="0" dirty="0"/>
              <a:t>El consumo de alcohol durante el embarazo también tiene graves consecuencias negativas tanto para usted como para su bebé. El consumo de alcohol durante el embarazo se asocia a partos prematuros, bajo peso al nacer y, en los casos más graves, al síndrome alcohólico fetal. El síndrome alcohólico fetal está directamente relacionado con el consumo de alcohol durante el embarazo y provoca deformidades físicas, discapacidades físicas, problemas de aprendizaje y problemas </a:t>
            </a:r>
            <a:r>
              <a:rPr lang="es-MX" b="0" noProof="0" dirty="0"/>
              <a:t>de lenguaje.</a:t>
            </a:r>
          </a:p>
          <a:p>
            <a:pPr marL="171450" indent="-171450">
              <a:buFont typeface="Arial" panose="020B0604020202020204" pitchFamily="34" charset="0"/>
              <a:buChar char="•"/>
            </a:pPr>
            <a:r>
              <a:rPr lang="es-MX" b="1" noProof="0" dirty="0"/>
              <a:t>Otras sustancias: </a:t>
            </a:r>
            <a:r>
              <a:rPr lang="es-MX" b="0" dirty="0"/>
              <a:t>Aunque la marihuana es legal para su consumo recreativo y medicinal, </a:t>
            </a:r>
            <a:r>
              <a:rPr lang="es-MX" b="1" dirty="0"/>
              <a:t>no</a:t>
            </a:r>
            <a:r>
              <a:rPr lang="es-MX" b="0" dirty="0"/>
              <a:t> es una sustancia segura para consumir durante el embarazo. Además, el consumo de otras sustancias ilícitas como la metanfetamina y la heroína</a:t>
            </a:r>
            <a:r>
              <a:rPr lang="en-US" b="0" dirty="0"/>
              <a:t> </a:t>
            </a:r>
            <a:endParaRPr lang="en-US" b="1" dirty="0"/>
          </a:p>
        </p:txBody>
      </p:sp>
      <p:sp>
        <p:nvSpPr>
          <p:cNvPr id="4" name="Slide Number Placeholder 3"/>
          <p:cNvSpPr>
            <a:spLocks noGrp="1"/>
          </p:cNvSpPr>
          <p:nvPr>
            <p:ph type="sldNum" sz="quarter" idx="5"/>
          </p:nvPr>
        </p:nvSpPr>
        <p:spPr/>
        <p:txBody>
          <a:bodyPr/>
          <a:lstStyle/>
          <a:p>
            <a:fld id="{9C1AD4F3-D7BA-4A83-ADEA-33055041BE18}" type="slidenum">
              <a:rPr lang="en-US" smtClean="0"/>
              <a:t>5</a:t>
            </a:fld>
            <a:endParaRPr lang="en-US" dirty="0"/>
          </a:p>
        </p:txBody>
      </p:sp>
    </p:spTree>
    <p:extLst>
      <p:ext uri="{BB962C8B-B14F-4D97-AF65-F5344CB8AC3E}">
        <p14:creationId xmlns:p14="http://schemas.microsoft.com/office/powerpoint/2010/main" val="2413008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a:t>Hay muchos tipos de alimentos que los expertos en la materia recomiendan evitar durante el embarazo. Los alimentos enumerados en esta diapositiva son alimentos que tienen un mayor riesgo de infección bacteriana que pueden perjudicar a su bebé y su desarrollo durante el embarazo</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indent="-171450">
              <a:buFont typeface="Arial" panose="020B0604020202020204" pitchFamily="34" charset="0"/>
              <a:buChar char="•"/>
            </a:pPr>
            <a:r>
              <a:rPr lang="es-MX" b="1" noProof="0" dirty="0"/>
              <a:t>Alimentos no pasteurizados</a:t>
            </a:r>
            <a:r>
              <a:rPr lang="es-MX" noProof="0" dirty="0"/>
              <a:t>– </a:t>
            </a:r>
            <a:r>
              <a:rPr lang="es-MX" dirty="0"/>
              <a:t>Los alimentos no pasteurizados significan que no han sido cocinados para eliminar los gérmenes. Los quesos blandos son un gran ejemplo de alimentos no pasteurizados, como el queso fresco. Los alimentos sin pasteurizar aumentan el riesgo de contraer listeria, que es una enfermedad de origen alimentario muy grave y, en los casos más serios, puede provocar un aborto espontáneo o el nacimiento de un bebé muerto. Evite los alimentos no pasteurizados, como los quesos blandos y la leche, a menos que estén etiquetados como pasteurizados.</a:t>
            </a:r>
            <a:r>
              <a:rPr lang="en-US" dirty="0"/>
              <a:t> </a:t>
            </a:r>
          </a:p>
          <a:p>
            <a:pPr marL="0" indent="0">
              <a:buFont typeface="Arial" panose="020B0604020202020204" pitchFamily="34" charset="0"/>
              <a:buNone/>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dirty="0"/>
              <a:t>Además de evitar los alimentos no pasteurizados, es importante asegurarse que el pescado, la carne, las aves de corral y los huevos estén bien cocidos y que se laven los productos antes de comerlos.</a:t>
            </a:r>
            <a:r>
              <a:rPr lang="en-US" dirty="0"/>
              <a:t> </a:t>
            </a:r>
          </a:p>
        </p:txBody>
      </p:sp>
      <p:sp>
        <p:nvSpPr>
          <p:cNvPr id="4" name="Slide Number Placeholder 3"/>
          <p:cNvSpPr>
            <a:spLocks noGrp="1"/>
          </p:cNvSpPr>
          <p:nvPr>
            <p:ph type="sldNum" sz="quarter" idx="5"/>
          </p:nvPr>
        </p:nvSpPr>
        <p:spPr/>
        <p:txBody>
          <a:bodyPr/>
          <a:lstStyle/>
          <a:p>
            <a:fld id="{9C1AD4F3-D7BA-4A83-ADEA-33055041BE18}" type="slidenum">
              <a:rPr lang="en-US" smtClean="0"/>
              <a:t>6</a:t>
            </a:fld>
            <a:endParaRPr lang="en-US" dirty="0"/>
          </a:p>
        </p:txBody>
      </p:sp>
    </p:spTree>
    <p:extLst>
      <p:ext uri="{BB962C8B-B14F-4D97-AF65-F5344CB8AC3E}">
        <p14:creationId xmlns:p14="http://schemas.microsoft.com/office/powerpoint/2010/main" val="1006997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Aunque hay algunas actividades que se deben evitar durante el embarazo, es importante mantener las actividades normales que realizaba antes del mismo. Por ejemplo, si iba al gimnasio todos los días antes del embarazo, debería seguir yendo. Sin embargo, es importante que hable de su rutina de ejercicios con su médico de cabecera para determinar si es necesario hacer alguna modificación para evitar lesiones. Más allá de esta recomendación, los expertos en la materia le animan a evitar las siguientes actividades durante el embarazo:</a:t>
            </a:r>
            <a:r>
              <a:rPr lang="en-US" dirty="0"/>
              <a:t>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s-MX" b="1" noProof="0" dirty="0"/>
              <a:t>Demasiado descanso en cama</a:t>
            </a:r>
            <a:r>
              <a:rPr lang="en-US" b="1" dirty="0"/>
              <a:t>: </a:t>
            </a:r>
            <a:r>
              <a:rPr lang="es-MX" dirty="0"/>
              <a:t>El embarazo pasa factura a su cuerpo, y es probable que se sienta cada vez más cansada. Dicho esto, se recomienda que permanezca activa y evite el reposo en cama, ya que su cuerpo necesita seguir moviéndose para mantenerse sano tanto para usted como para su bebé. A menos que su médico le indique lo contrario, manténgase físicamente activa durante todo el día.</a:t>
            </a:r>
            <a:r>
              <a:rPr lang="en-US" dirty="0"/>
              <a:t> </a:t>
            </a:r>
          </a:p>
          <a:p>
            <a:pPr marL="171450" indent="-171450">
              <a:buFont typeface="Arial" panose="020B0604020202020204" pitchFamily="34" charset="0"/>
              <a:buChar char="•"/>
            </a:pPr>
            <a:endParaRPr lang="es-MX" noProof="0" dirty="0"/>
          </a:p>
          <a:p>
            <a:pPr marL="171450" indent="-171450">
              <a:buFont typeface="Arial" panose="020B0604020202020204" pitchFamily="34" charset="0"/>
              <a:buChar char="•"/>
            </a:pPr>
            <a:r>
              <a:rPr lang="es-MX" b="1" noProof="0" dirty="0"/>
              <a:t>Objetos pesados: </a:t>
            </a:r>
            <a:r>
              <a:rPr lang="es-MX" b="0" noProof="0" dirty="0"/>
              <a:t>Levantar objetos pesados puede aumentar el riesgo de caídas o lesiones. Los expertos en la materia recomiendan evitar levantar objetos de más de 15 kilos.  También aconsejan consultar con su médico si tiene intención de levantar pesas en el gimnasio. </a:t>
            </a:r>
            <a:endParaRPr lang="es-MX" b="1" noProof="0" dirty="0"/>
          </a:p>
          <a:p>
            <a:pPr marL="171450" indent="-171450">
              <a:buFont typeface="Arial" panose="020B0604020202020204" pitchFamily="34" charset="0"/>
              <a:buChar char="•"/>
            </a:pPr>
            <a:endParaRPr lang="es-MX" noProof="0" dirty="0"/>
          </a:p>
          <a:p>
            <a:pPr marL="171450" indent="-171450">
              <a:buFont typeface="Arial" panose="020B0604020202020204" pitchFamily="34" charset="0"/>
              <a:buChar char="•"/>
            </a:pPr>
            <a:r>
              <a:rPr lang="es-MX" b="1" noProof="0" dirty="0"/>
              <a:t>Alto riesgo de caída: </a:t>
            </a:r>
            <a:r>
              <a:rPr lang="es-MX" b="0" noProof="0" dirty="0"/>
              <a:t>Hay algunas actividades con mayor riesgo de caída que los expertos en la materia recomiendan evitar, como subir escaleras, esquiar </a:t>
            </a:r>
            <a:r>
              <a:rPr lang="es-MX" b="0" dirty="0"/>
              <a:t>y patinar, entre otras. Cuando tenga dudas, evite las actividades que requieran mucho equilibrio o que le sitúen en lugares altos.</a:t>
            </a:r>
            <a:r>
              <a:rPr lang="en-US" b="0" dirty="0"/>
              <a:t> </a:t>
            </a:r>
            <a:endParaRPr lang="en-US" b="1" dirty="0"/>
          </a:p>
        </p:txBody>
      </p:sp>
      <p:sp>
        <p:nvSpPr>
          <p:cNvPr id="4" name="Slide Number Placeholder 3"/>
          <p:cNvSpPr>
            <a:spLocks noGrp="1"/>
          </p:cNvSpPr>
          <p:nvPr>
            <p:ph type="sldNum" sz="quarter" idx="5"/>
          </p:nvPr>
        </p:nvSpPr>
        <p:spPr/>
        <p:txBody>
          <a:bodyPr/>
          <a:lstStyle/>
          <a:p>
            <a:fld id="{9C1AD4F3-D7BA-4A83-ADEA-33055041BE18}" type="slidenum">
              <a:rPr lang="en-US" smtClean="0"/>
              <a:t>7</a:t>
            </a:fld>
            <a:endParaRPr lang="en-US" dirty="0"/>
          </a:p>
        </p:txBody>
      </p:sp>
    </p:spTree>
    <p:extLst>
      <p:ext uri="{BB962C8B-B14F-4D97-AF65-F5344CB8AC3E}">
        <p14:creationId xmlns:p14="http://schemas.microsoft.com/office/powerpoint/2010/main" val="3552574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En el condado de San Bernardino hay muchos recursos disponibles para apoyarle a usted y a su familia en sus necesidades antes, durante y después del embarazo.</a:t>
            </a:r>
            <a:r>
              <a:rPr lang="en-US" dirty="0"/>
              <a:t> </a:t>
            </a:r>
          </a:p>
          <a:p>
            <a:endParaRPr lang="en-US" dirty="0"/>
          </a:p>
          <a:p>
            <a:r>
              <a:rPr lang="es-MX" dirty="0"/>
              <a:t>En primer lugar, su médico de cabecera</a:t>
            </a:r>
            <a:r>
              <a:rPr lang="en-US" dirty="0"/>
              <a:t>, y</a:t>
            </a:r>
            <a:r>
              <a:rPr lang="es-MX" dirty="0"/>
              <a:t>a sea un ginecólogo, una comadrona o una doula, es un gran recurso para usted y puede ayudarle a ponerse en contacto con los servicios que necesita. Hable con su médico si necesita ayuda con los servicios de abuso de sustancias, servicios de nutrición y si tiene preguntas sobre cómo mantenerse físicamente activa durante el embarazo.</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s-MX" dirty="0"/>
              <a:t>WIC también es un gran recurso disponible para apoyarle en el acceso a alimentos sanos y nutritivos y puede proporcionarle información adicional sobre los alimentos que debe evitar y cómo asegurarse de que prepara sus alimentos para una alimentación saludable.</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s-MX" dirty="0"/>
              <a:t>Además, si usted o alguien que usted conoce necesita apoyo con los servicios de abuso de sustancias, por favor, póngase en contacto con la Asociación para Madres y Bebés Saludables al 909-383-3022, o la línea telefónica nacional de abuso de sustancias al 1-800-662-4357</a:t>
            </a:r>
            <a:r>
              <a:rPr lang="en-US" b="0" i="0" dirty="0">
                <a:solidFill>
                  <a:srgbClr val="202124"/>
                </a:solidFill>
                <a:effectLst/>
                <a:latin typeface="Roboto Light" panose="02000000000000000000" pitchFamily="2" charset="0"/>
              </a:rPr>
              <a:t>. </a:t>
            </a:r>
            <a:endParaRPr lang="en-US" b="0" dirty="0"/>
          </a:p>
          <a:p>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8</a:t>
            </a:fld>
            <a:endParaRPr lang="en-US" dirty="0"/>
          </a:p>
        </p:txBody>
      </p:sp>
    </p:spTree>
    <p:extLst>
      <p:ext uri="{BB962C8B-B14F-4D97-AF65-F5344CB8AC3E}">
        <p14:creationId xmlns:p14="http://schemas.microsoft.com/office/powerpoint/2010/main" val="4081719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Ahora que ya revisamos las tres cosas más importantes que los expertos en la materia quieren que conozca sobre lo que se debe evitar durante y después del embarazo, analicemos lo aprendido y consideremos cómo se aplica esta información a sus necesidades específicas.</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1AD4F3-D7BA-4A83-ADEA-33055041BE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71989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8AD4A1A1-A323-4387-B86B-38B5088B8B3F}"/>
              </a:ext>
            </a:extLst>
          </p:cNvPr>
          <p:cNvPicPr/>
          <p:nvPr userDrawn="1"/>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1375" y="-828965"/>
            <a:ext cx="13266768" cy="7819554"/>
          </a:xfrm>
          <a:prstGeom prst="rect">
            <a:avLst/>
          </a:prstGeom>
          <a:noFill/>
        </p:spPr>
      </p:pic>
      <p:sp>
        <p:nvSpPr>
          <p:cNvPr id="2" name="Title 1">
            <a:extLst>
              <a:ext uri="{FF2B5EF4-FFF2-40B4-BE49-F238E27FC236}">
                <a16:creationId xmlns:a16="http://schemas.microsoft.com/office/drawing/2014/main" id="{DF3CDC91-22FE-4735-BED5-52DF19D535A2}"/>
              </a:ext>
            </a:extLst>
          </p:cNvPr>
          <p:cNvSpPr>
            <a:spLocks noGrp="1"/>
          </p:cNvSpPr>
          <p:nvPr>
            <p:ph type="ctrTitle"/>
          </p:nvPr>
        </p:nvSpPr>
        <p:spPr>
          <a:xfrm>
            <a:off x="5003800" y="112468"/>
            <a:ext cx="7188200" cy="2711409"/>
          </a:xfrm>
        </p:spPr>
        <p:txBody>
          <a:bodyPr anchor="b"/>
          <a:lstStyle>
            <a:lvl1pPr algn="l">
              <a:defRPr sz="6000">
                <a:solidFill>
                  <a:schemeClr val="bg2">
                    <a:lumMod val="75000"/>
                  </a:schemeClr>
                </a:solidFill>
              </a:defRPr>
            </a:lvl1pPr>
          </a:lstStyle>
          <a:p>
            <a:r>
              <a:rPr lang="en-US" dirty="0"/>
              <a:t>Click to edit Master title style</a:t>
            </a:r>
          </a:p>
        </p:txBody>
      </p:sp>
      <p:sp>
        <p:nvSpPr>
          <p:cNvPr id="3" name="Subtitle 2">
            <a:extLst>
              <a:ext uri="{FF2B5EF4-FFF2-40B4-BE49-F238E27FC236}">
                <a16:creationId xmlns:a16="http://schemas.microsoft.com/office/drawing/2014/main" id="{88F2DEE2-C6F4-44E2-9A1F-BE6A5B698F87}"/>
              </a:ext>
            </a:extLst>
          </p:cNvPr>
          <p:cNvSpPr>
            <a:spLocks noGrp="1"/>
          </p:cNvSpPr>
          <p:nvPr>
            <p:ph type="subTitle" idx="1"/>
          </p:nvPr>
        </p:nvSpPr>
        <p:spPr>
          <a:xfrm>
            <a:off x="5003800" y="3080812"/>
            <a:ext cx="7188200" cy="1655762"/>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C4A3F4C-625B-46DE-B667-86B01BE1903C}"/>
              </a:ext>
            </a:extLst>
          </p:cNvPr>
          <p:cNvSpPr>
            <a:spLocks noGrp="1"/>
          </p:cNvSpPr>
          <p:nvPr>
            <p:ph type="dt" sz="half" idx="10"/>
          </p:nvPr>
        </p:nvSpPr>
        <p:spPr/>
        <p:txBody>
          <a:bodyPr/>
          <a:lstStyle/>
          <a:p>
            <a:fld id="{B61BEF0D-F0BB-DE4B-95CE-6DB70DBA9567}" type="datetimeFigureOut">
              <a:rPr lang="en-US" smtClean="0"/>
              <a:pPr/>
              <a:t>5/26/2022</a:t>
            </a:fld>
            <a:endParaRPr lang="en-US" dirty="0"/>
          </a:p>
        </p:txBody>
      </p:sp>
      <p:sp>
        <p:nvSpPr>
          <p:cNvPr id="5" name="Footer Placeholder 4">
            <a:extLst>
              <a:ext uri="{FF2B5EF4-FFF2-40B4-BE49-F238E27FC236}">
                <a16:creationId xmlns:a16="http://schemas.microsoft.com/office/drawing/2014/main" id="{BFEBDA30-2431-4EB0-AD46-E2C717345D5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3C6EF52-3896-476B-9DF3-B3E1E43B882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Wave 6">
            <a:extLst>
              <a:ext uri="{FF2B5EF4-FFF2-40B4-BE49-F238E27FC236}">
                <a16:creationId xmlns:a16="http://schemas.microsoft.com/office/drawing/2014/main" id="{15C1E1E6-3BD0-490E-BF21-B7F737AA13FC}"/>
              </a:ext>
            </a:extLst>
          </p:cNvPr>
          <p:cNvSpPr/>
          <p:nvPr userDrawn="1"/>
        </p:nvSpPr>
        <p:spPr>
          <a:xfrm>
            <a:off x="-338280" y="3777188"/>
            <a:ext cx="15076448" cy="7655305"/>
          </a:xfrm>
          <a:prstGeom prst="wave">
            <a:avLst/>
          </a:prstGeom>
          <a:solidFill>
            <a:schemeClr val="tx1"/>
          </a:solid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alatino Linotype"/>
              <a:ea typeface="+mn-ea"/>
              <a:cs typeface="+mn-cs"/>
            </a:endParaRPr>
          </a:p>
        </p:txBody>
      </p:sp>
      <p:pic>
        <p:nvPicPr>
          <p:cNvPr id="8" name="Picture 7">
            <a:extLst>
              <a:ext uri="{FF2B5EF4-FFF2-40B4-BE49-F238E27FC236}">
                <a16:creationId xmlns:a16="http://schemas.microsoft.com/office/drawing/2014/main" id="{C7806476-A12D-4200-B0DE-AD88410B04D7}"/>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293100" y="5686491"/>
            <a:ext cx="3429000" cy="852421"/>
          </a:xfrm>
          <a:prstGeom prst="rect">
            <a:avLst/>
          </a:prstGeom>
          <a:noFill/>
          <a:ln>
            <a:noFill/>
          </a:ln>
        </p:spPr>
      </p:pic>
      <p:sp>
        <p:nvSpPr>
          <p:cNvPr id="10" name="Content Placeholder 9">
            <a:extLst>
              <a:ext uri="{FF2B5EF4-FFF2-40B4-BE49-F238E27FC236}">
                <a16:creationId xmlns:a16="http://schemas.microsoft.com/office/drawing/2014/main" id="{BE4F4905-5A5C-4548-99CF-2A81DC041B39}"/>
              </a:ext>
            </a:extLst>
          </p:cNvPr>
          <p:cNvSpPr>
            <a:spLocks noGrp="1"/>
          </p:cNvSpPr>
          <p:nvPr>
            <p:ph sz="quarter" idx="13"/>
          </p:nvPr>
        </p:nvSpPr>
        <p:spPr>
          <a:xfrm>
            <a:off x="649288" y="1003300"/>
            <a:ext cx="9144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6629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41A0A-1A55-4C91-B97F-B27C230917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23003F-13DC-447D-8464-17BD5AC25A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119DF9-2D45-4D06-8124-A5F9CBFF8F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18A3D4-7A57-4358-9691-BDADF885E1E8}"/>
              </a:ext>
            </a:extLst>
          </p:cNvPr>
          <p:cNvSpPr>
            <a:spLocks noGrp="1"/>
          </p:cNvSpPr>
          <p:nvPr>
            <p:ph type="dt" sz="half" idx="10"/>
          </p:nvPr>
        </p:nvSpPr>
        <p:spPr/>
        <p:txBody>
          <a:bodyPr/>
          <a:lstStyle/>
          <a:p>
            <a:fld id="{B61BEF0D-F0BB-DE4B-95CE-6DB70DBA9567}" type="datetimeFigureOut">
              <a:rPr lang="en-US" smtClean="0"/>
              <a:pPr/>
              <a:t>5/26/2022</a:t>
            </a:fld>
            <a:endParaRPr lang="en-US" dirty="0"/>
          </a:p>
        </p:txBody>
      </p:sp>
      <p:sp>
        <p:nvSpPr>
          <p:cNvPr id="6" name="Footer Placeholder 5">
            <a:extLst>
              <a:ext uri="{FF2B5EF4-FFF2-40B4-BE49-F238E27FC236}">
                <a16:creationId xmlns:a16="http://schemas.microsoft.com/office/drawing/2014/main" id="{794D788A-10C4-4F21-909A-B14DF541CAD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8910014-52ED-4FC8-AFE7-0B6DD805F79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7553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7FE22-8B5F-4BDD-A9EC-11973D1480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32A3FF-11C5-4249-873D-1780F2B219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A07C8994-CA59-45E7-BF8E-ED353CC9EA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9BE644-752E-4B04-95F4-1A7ECC622103}"/>
              </a:ext>
            </a:extLst>
          </p:cNvPr>
          <p:cNvSpPr>
            <a:spLocks noGrp="1"/>
          </p:cNvSpPr>
          <p:nvPr>
            <p:ph type="dt" sz="half" idx="10"/>
          </p:nvPr>
        </p:nvSpPr>
        <p:spPr/>
        <p:txBody>
          <a:bodyPr/>
          <a:lstStyle/>
          <a:p>
            <a:fld id="{B61BEF0D-F0BB-DE4B-95CE-6DB70DBA9567}" type="datetimeFigureOut">
              <a:rPr lang="en-US" smtClean="0"/>
              <a:pPr/>
              <a:t>5/26/2022</a:t>
            </a:fld>
            <a:endParaRPr lang="en-US" dirty="0"/>
          </a:p>
        </p:txBody>
      </p:sp>
      <p:sp>
        <p:nvSpPr>
          <p:cNvPr id="6" name="Footer Placeholder 5">
            <a:extLst>
              <a:ext uri="{FF2B5EF4-FFF2-40B4-BE49-F238E27FC236}">
                <a16:creationId xmlns:a16="http://schemas.microsoft.com/office/drawing/2014/main" id="{21C98D23-6280-4742-81DE-A5F31FAA6E3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A6D2B23-F324-4A7D-9D2C-F322AD4FBC4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2226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F1304-9254-4575-9D6F-C90AF92DB3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997937-DDB2-4F98-8DB4-60AE867ADF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E9B701-3DF1-4933-9C4B-BDB57831FA0E}"/>
              </a:ext>
            </a:extLst>
          </p:cNvPr>
          <p:cNvSpPr>
            <a:spLocks noGrp="1"/>
          </p:cNvSpPr>
          <p:nvPr>
            <p:ph type="dt" sz="half" idx="10"/>
          </p:nvPr>
        </p:nvSpPr>
        <p:spPr/>
        <p:txBody>
          <a:bodyPr/>
          <a:lstStyle/>
          <a:p>
            <a:fld id="{B61BEF0D-F0BB-DE4B-95CE-6DB70DBA9567}" type="datetimeFigureOut">
              <a:rPr lang="en-US" smtClean="0"/>
              <a:pPr/>
              <a:t>5/26/2022</a:t>
            </a:fld>
            <a:endParaRPr lang="en-US" dirty="0"/>
          </a:p>
        </p:txBody>
      </p:sp>
      <p:sp>
        <p:nvSpPr>
          <p:cNvPr id="5" name="Footer Placeholder 4">
            <a:extLst>
              <a:ext uri="{FF2B5EF4-FFF2-40B4-BE49-F238E27FC236}">
                <a16:creationId xmlns:a16="http://schemas.microsoft.com/office/drawing/2014/main" id="{6270B08F-6237-4E48-BD85-E418989560C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0F96CDD-6CD3-444A-9337-2BAD3D78A4A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8480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0DFC62-11FB-42FD-B171-5AF3CD0FB3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E0868-9934-436C-8316-9E77E2392C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5D4394-0960-4B7F-A81F-1F507C36A231}"/>
              </a:ext>
            </a:extLst>
          </p:cNvPr>
          <p:cNvSpPr>
            <a:spLocks noGrp="1"/>
          </p:cNvSpPr>
          <p:nvPr>
            <p:ph type="dt" sz="half" idx="10"/>
          </p:nvPr>
        </p:nvSpPr>
        <p:spPr/>
        <p:txBody>
          <a:bodyPr/>
          <a:lstStyle/>
          <a:p>
            <a:fld id="{B61BEF0D-F0BB-DE4B-95CE-6DB70DBA9567}" type="datetimeFigureOut">
              <a:rPr lang="en-US" smtClean="0"/>
              <a:pPr/>
              <a:t>5/26/2022</a:t>
            </a:fld>
            <a:endParaRPr lang="en-US" dirty="0"/>
          </a:p>
        </p:txBody>
      </p:sp>
      <p:sp>
        <p:nvSpPr>
          <p:cNvPr id="5" name="Footer Placeholder 4">
            <a:extLst>
              <a:ext uri="{FF2B5EF4-FFF2-40B4-BE49-F238E27FC236}">
                <a16:creationId xmlns:a16="http://schemas.microsoft.com/office/drawing/2014/main" id="{C50622FE-7110-4BC0-A52E-A5FAB0D1321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4174E5C-3334-4CCF-B28D-7BC097E1D51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2534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E3150-DE72-4A10-8011-D51EED84A26E}"/>
              </a:ext>
            </a:extLst>
          </p:cNvPr>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0E83B7DB-C66F-407A-B6DB-1FE671D3C8E2}"/>
              </a:ext>
            </a:extLst>
          </p:cNvPr>
          <p:cNvSpPr>
            <a:spLocks noGrp="1"/>
          </p:cNvSpPr>
          <p:nvPr>
            <p:ph idx="1"/>
          </p:nvPr>
        </p:nvSpPr>
        <p:spPr>
          <a:xfrm>
            <a:off x="838199" y="1823800"/>
            <a:ext cx="10515600" cy="4351338"/>
          </a:xfr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299891C-7291-4F93-8B0C-6904F960FA0B}"/>
              </a:ext>
            </a:extLst>
          </p:cNvPr>
          <p:cNvSpPr>
            <a:spLocks noGrp="1"/>
          </p:cNvSpPr>
          <p:nvPr>
            <p:ph type="dt" sz="half" idx="10"/>
          </p:nvPr>
        </p:nvSpPr>
        <p:spPr/>
        <p:txBody>
          <a:bodyPr/>
          <a:lstStyle/>
          <a:p>
            <a:fld id="{B61BEF0D-F0BB-DE4B-95CE-6DB70DBA9567}" type="datetimeFigureOut">
              <a:rPr lang="en-US" smtClean="0"/>
              <a:pPr/>
              <a:t>5/26/2022</a:t>
            </a:fld>
            <a:endParaRPr lang="en-US" dirty="0"/>
          </a:p>
        </p:txBody>
      </p:sp>
      <p:sp>
        <p:nvSpPr>
          <p:cNvPr id="5" name="Footer Placeholder 4">
            <a:extLst>
              <a:ext uri="{FF2B5EF4-FFF2-40B4-BE49-F238E27FC236}">
                <a16:creationId xmlns:a16="http://schemas.microsoft.com/office/drawing/2014/main" id="{9C5EE3D9-F118-4C07-88EA-C6BD49431A6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254208-4641-4440-A410-6E9D9320936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Wave 7">
            <a:extLst>
              <a:ext uri="{FF2B5EF4-FFF2-40B4-BE49-F238E27FC236}">
                <a16:creationId xmlns:a16="http://schemas.microsoft.com/office/drawing/2014/main" id="{3864FAC7-C4BF-4F64-8FDA-7746D2FA564D}"/>
              </a:ext>
            </a:extLst>
          </p:cNvPr>
          <p:cNvSpPr/>
          <p:nvPr userDrawn="1"/>
        </p:nvSpPr>
        <p:spPr>
          <a:xfrm>
            <a:off x="-136358" y="5329262"/>
            <a:ext cx="12464715" cy="4765234"/>
          </a:xfrm>
          <a:prstGeom prst="wave">
            <a:avLst/>
          </a:prstGeom>
          <a:solidFill>
            <a:schemeClr val="tx2">
              <a:lumMod val="40000"/>
              <a:lumOff val="60000"/>
            </a:schemeClr>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AFBC7187-C628-4BD0-A1F4-C1F13EF5DDEF}"/>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
        <p:nvSpPr>
          <p:cNvPr id="18" name="Picture Placeholder 17">
            <a:extLst>
              <a:ext uri="{FF2B5EF4-FFF2-40B4-BE49-F238E27FC236}">
                <a16:creationId xmlns:a16="http://schemas.microsoft.com/office/drawing/2014/main" id="{BC29BF71-28E3-4E4A-A418-F7C6356E630D}"/>
              </a:ext>
            </a:extLst>
          </p:cNvPr>
          <p:cNvSpPr>
            <a:spLocks noGrp="1"/>
          </p:cNvSpPr>
          <p:nvPr>
            <p:ph type="pic" sz="quarter" idx="13" hasCustomPrompt="1"/>
          </p:nvPr>
        </p:nvSpPr>
        <p:spPr>
          <a:xfrm>
            <a:off x="8242299" y="4564063"/>
            <a:ext cx="2766595" cy="1127624"/>
          </a:xfrm>
        </p:spPr>
        <p:txBody>
          <a:bodyPr/>
          <a:lstStyle>
            <a:lvl1pPr marL="0" indent="0">
              <a:buNone/>
              <a:defRPr/>
            </a:lvl1pPr>
          </a:lstStyle>
          <a:p>
            <a:r>
              <a:rPr lang="en-US" dirty="0"/>
              <a:t>Insert Logo</a:t>
            </a:r>
          </a:p>
          <a:p>
            <a:endParaRPr lang="en-US" dirty="0"/>
          </a:p>
        </p:txBody>
      </p:sp>
    </p:spTree>
    <p:extLst>
      <p:ext uri="{BB962C8B-B14F-4D97-AF65-F5344CB8AC3E}">
        <p14:creationId xmlns:p14="http://schemas.microsoft.com/office/powerpoint/2010/main" val="160172937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E3150-DE72-4A10-8011-D51EED84A26E}"/>
              </a:ext>
            </a:extLst>
          </p:cNvPr>
          <p:cNvSpPr>
            <a:spLocks noGrp="1"/>
          </p:cNvSpPr>
          <p:nvPr>
            <p:ph type="title"/>
          </p:nvPr>
        </p:nvSpPr>
        <p:spPr>
          <a:solidFill>
            <a:schemeClr val="tx2">
              <a:lumMod val="75000"/>
            </a:schemeClr>
          </a:solidFill>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0E83B7DB-C66F-407A-B6DB-1FE671D3C8E2}"/>
              </a:ext>
            </a:extLst>
          </p:cNvPr>
          <p:cNvSpPr>
            <a:spLocks noGrp="1"/>
          </p:cNvSpPr>
          <p:nvPr>
            <p:ph idx="1"/>
          </p:nvPr>
        </p:nvSpPr>
        <p:spPr>
          <a:xfrm>
            <a:off x="838199" y="1823800"/>
            <a:ext cx="10515600" cy="4351338"/>
          </a:xfr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299891C-7291-4F93-8B0C-6904F960FA0B}"/>
              </a:ext>
            </a:extLst>
          </p:cNvPr>
          <p:cNvSpPr>
            <a:spLocks noGrp="1"/>
          </p:cNvSpPr>
          <p:nvPr>
            <p:ph type="dt" sz="half" idx="10"/>
          </p:nvPr>
        </p:nvSpPr>
        <p:spPr/>
        <p:txBody>
          <a:bodyPr/>
          <a:lstStyle/>
          <a:p>
            <a:fld id="{B61BEF0D-F0BB-DE4B-95CE-6DB70DBA9567}" type="datetimeFigureOut">
              <a:rPr lang="en-US" smtClean="0"/>
              <a:pPr/>
              <a:t>5/26/2022</a:t>
            </a:fld>
            <a:endParaRPr lang="en-US" dirty="0"/>
          </a:p>
        </p:txBody>
      </p:sp>
      <p:sp>
        <p:nvSpPr>
          <p:cNvPr id="5" name="Footer Placeholder 4">
            <a:extLst>
              <a:ext uri="{FF2B5EF4-FFF2-40B4-BE49-F238E27FC236}">
                <a16:creationId xmlns:a16="http://schemas.microsoft.com/office/drawing/2014/main" id="{9C5EE3D9-F118-4C07-88EA-C6BD49431A6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254208-4641-4440-A410-6E9D9320936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Wave 7">
            <a:extLst>
              <a:ext uri="{FF2B5EF4-FFF2-40B4-BE49-F238E27FC236}">
                <a16:creationId xmlns:a16="http://schemas.microsoft.com/office/drawing/2014/main" id="{3864FAC7-C4BF-4F64-8FDA-7746D2FA564D}"/>
              </a:ext>
            </a:extLst>
          </p:cNvPr>
          <p:cNvSpPr/>
          <p:nvPr userDrawn="1"/>
        </p:nvSpPr>
        <p:spPr>
          <a:xfrm>
            <a:off x="-136358" y="5329262"/>
            <a:ext cx="12464715" cy="4765234"/>
          </a:xfrm>
          <a:prstGeom prst="wave">
            <a:avLst/>
          </a:prstGeom>
          <a:solidFill>
            <a:schemeClr val="tx2">
              <a:lumMod val="40000"/>
              <a:lumOff val="60000"/>
            </a:schemeClr>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AFBC7187-C628-4BD0-A1F4-C1F13EF5DDEF}"/>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254758343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BC5B-8CA9-48DA-B23D-D5D3AA5EB2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B1239F-AB50-457D-994D-9F3977239E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F28DF9-44C7-48B4-9A59-B081F1884D27}"/>
              </a:ext>
            </a:extLst>
          </p:cNvPr>
          <p:cNvSpPr>
            <a:spLocks noGrp="1"/>
          </p:cNvSpPr>
          <p:nvPr>
            <p:ph type="dt" sz="half" idx="10"/>
          </p:nvPr>
        </p:nvSpPr>
        <p:spPr/>
        <p:txBody>
          <a:bodyPr/>
          <a:lstStyle/>
          <a:p>
            <a:fld id="{B61BEF0D-F0BB-DE4B-95CE-6DB70DBA9567}" type="datetimeFigureOut">
              <a:rPr lang="en-US" smtClean="0"/>
              <a:pPr/>
              <a:t>5/26/2022</a:t>
            </a:fld>
            <a:endParaRPr lang="en-US" dirty="0"/>
          </a:p>
        </p:txBody>
      </p:sp>
      <p:sp>
        <p:nvSpPr>
          <p:cNvPr id="5" name="Footer Placeholder 4">
            <a:extLst>
              <a:ext uri="{FF2B5EF4-FFF2-40B4-BE49-F238E27FC236}">
                <a16:creationId xmlns:a16="http://schemas.microsoft.com/office/drawing/2014/main" id="{0DAC6556-E335-4586-B50C-C6B1D4DA09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F6C7A72-2B94-4836-81D4-B163D9C5289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Wave 7">
            <a:extLst>
              <a:ext uri="{FF2B5EF4-FFF2-40B4-BE49-F238E27FC236}">
                <a16:creationId xmlns:a16="http://schemas.microsoft.com/office/drawing/2014/main" id="{05EDDE59-2DFA-4CB2-8212-53AF25EA97CA}"/>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FA2FCC08-2CB9-40F5-A016-B3F5F3959906}"/>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2399451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7D2EF-E43F-4259-B9AC-635D487F05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E9F763-A405-4EF7-A49F-AA2E231E98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C9DA43-42E1-45A2-B9A8-9563C98B58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7DE73A-8C2C-4328-B123-ACD0E065F4B5}"/>
              </a:ext>
            </a:extLst>
          </p:cNvPr>
          <p:cNvSpPr>
            <a:spLocks noGrp="1"/>
          </p:cNvSpPr>
          <p:nvPr>
            <p:ph type="dt" sz="half" idx="10"/>
          </p:nvPr>
        </p:nvSpPr>
        <p:spPr/>
        <p:txBody>
          <a:bodyPr/>
          <a:lstStyle/>
          <a:p>
            <a:fld id="{B61BEF0D-F0BB-DE4B-95CE-6DB70DBA9567}" type="datetimeFigureOut">
              <a:rPr lang="en-US" smtClean="0"/>
              <a:pPr/>
              <a:t>5/26/2022</a:t>
            </a:fld>
            <a:endParaRPr lang="en-US" dirty="0"/>
          </a:p>
        </p:txBody>
      </p:sp>
      <p:sp>
        <p:nvSpPr>
          <p:cNvPr id="6" name="Footer Placeholder 5">
            <a:extLst>
              <a:ext uri="{FF2B5EF4-FFF2-40B4-BE49-F238E27FC236}">
                <a16:creationId xmlns:a16="http://schemas.microsoft.com/office/drawing/2014/main" id="{1D0DFB9C-9B2F-47C0-84B2-7B85E9B4D7E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6A6722F-300F-401D-AD6B-0C944EFF4232}"/>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10" name="Wave 9">
            <a:extLst>
              <a:ext uri="{FF2B5EF4-FFF2-40B4-BE49-F238E27FC236}">
                <a16:creationId xmlns:a16="http://schemas.microsoft.com/office/drawing/2014/main" id="{8E9D1CCE-C048-466F-87F3-E77E9BAF2910}"/>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11" name="Picture 10">
            <a:extLst>
              <a:ext uri="{FF2B5EF4-FFF2-40B4-BE49-F238E27FC236}">
                <a16:creationId xmlns:a16="http://schemas.microsoft.com/office/drawing/2014/main" id="{E36B159E-04BB-4886-B35B-593F4B1D1EDE}"/>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1349612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71148-38C4-4618-B7CD-F98A845379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A30B41-C640-457A-84FE-A04A186F59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2FCA36-B5E5-430F-991B-5842999D52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A79D4C-39F9-4194-A20B-55459EA598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780464-CB80-4BC8-935A-08F6B2F4CB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A7D707-0351-4A64-932C-B37F202B9549}"/>
              </a:ext>
            </a:extLst>
          </p:cNvPr>
          <p:cNvSpPr>
            <a:spLocks noGrp="1"/>
          </p:cNvSpPr>
          <p:nvPr>
            <p:ph type="dt" sz="half" idx="10"/>
          </p:nvPr>
        </p:nvSpPr>
        <p:spPr/>
        <p:txBody>
          <a:bodyPr/>
          <a:lstStyle/>
          <a:p>
            <a:fld id="{B61BEF0D-F0BB-DE4B-95CE-6DB70DBA9567}" type="datetimeFigureOut">
              <a:rPr lang="en-US" smtClean="0"/>
              <a:pPr/>
              <a:t>5/26/2022</a:t>
            </a:fld>
            <a:endParaRPr lang="en-US" dirty="0"/>
          </a:p>
        </p:txBody>
      </p:sp>
      <p:sp>
        <p:nvSpPr>
          <p:cNvPr id="8" name="Footer Placeholder 7">
            <a:extLst>
              <a:ext uri="{FF2B5EF4-FFF2-40B4-BE49-F238E27FC236}">
                <a16:creationId xmlns:a16="http://schemas.microsoft.com/office/drawing/2014/main" id="{82AB6B5D-5CD1-47FE-8845-5B277FC31D4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D91E486-6ACE-4EB9-9000-F447E215ABA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3184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5A9B8-78AD-4E6E-AFA8-39D3248595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0D83FD-6C61-434B-960F-97AAF1C2B470}"/>
              </a:ext>
            </a:extLst>
          </p:cNvPr>
          <p:cNvSpPr>
            <a:spLocks noGrp="1"/>
          </p:cNvSpPr>
          <p:nvPr>
            <p:ph type="dt" sz="half" idx="10"/>
          </p:nvPr>
        </p:nvSpPr>
        <p:spPr/>
        <p:txBody>
          <a:bodyPr/>
          <a:lstStyle/>
          <a:p>
            <a:fld id="{B61BEF0D-F0BB-DE4B-95CE-6DB70DBA9567}" type="datetimeFigureOut">
              <a:rPr lang="en-US" smtClean="0"/>
              <a:pPr/>
              <a:t>5/26/2022</a:t>
            </a:fld>
            <a:endParaRPr lang="en-US" dirty="0"/>
          </a:p>
        </p:txBody>
      </p:sp>
      <p:sp>
        <p:nvSpPr>
          <p:cNvPr id="4" name="Footer Placeholder 3">
            <a:extLst>
              <a:ext uri="{FF2B5EF4-FFF2-40B4-BE49-F238E27FC236}">
                <a16:creationId xmlns:a16="http://schemas.microsoft.com/office/drawing/2014/main" id="{F8BC5C04-5096-4334-84F0-1A2CE3F1D09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B598C64-AA9C-46A9-B5DA-78533311DD6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Wave 7">
            <a:extLst>
              <a:ext uri="{FF2B5EF4-FFF2-40B4-BE49-F238E27FC236}">
                <a16:creationId xmlns:a16="http://schemas.microsoft.com/office/drawing/2014/main" id="{08668E2E-164F-4089-8582-ABBD242EBB35}"/>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F4BCA951-06B4-41CC-B314-6BEA3FF7C092}"/>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
        <p:nvSpPr>
          <p:cNvPr id="10" name="Content Placeholder 2">
            <a:extLst>
              <a:ext uri="{FF2B5EF4-FFF2-40B4-BE49-F238E27FC236}">
                <a16:creationId xmlns:a16="http://schemas.microsoft.com/office/drawing/2014/main" id="{3BE93B82-40A6-404F-966C-6DAE8CFC2D95}"/>
              </a:ext>
            </a:extLst>
          </p:cNvPr>
          <p:cNvSpPr>
            <a:spLocks noGrp="1"/>
          </p:cNvSpPr>
          <p:nvPr>
            <p:ph idx="1"/>
          </p:nvPr>
        </p:nvSpPr>
        <p:spPr>
          <a:xfrm>
            <a:off x="838199" y="1823800"/>
            <a:ext cx="105156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01082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5A9B8-78AD-4E6E-AFA8-39D3248595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0D83FD-6C61-434B-960F-97AAF1C2B470}"/>
              </a:ext>
            </a:extLst>
          </p:cNvPr>
          <p:cNvSpPr>
            <a:spLocks noGrp="1"/>
          </p:cNvSpPr>
          <p:nvPr>
            <p:ph type="dt" sz="half" idx="10"/>
          </p:nvPr>
        </p:nvSpPr>
        <p:spPr/>
        <p:txBody>
          <a:bodyPr/>
          <a:lstStyle/>
          <a:p>
            <a:fld id="{B61BEF0D-F0BB-DE4B-95CE-6DB70DBA9567}" type="datetimeFigureOut">
              <a:rPr lang="en-US" smtClean="0"/>
              <a:pPr/>
              <a:t>5/26/2022</a:t>
            </a:fld>
            <a:endParaRPr lang="en-US" dirty="0"/>
          </a:p>
        </p:txBody>
      </p:sp>
      <p:sp>
        <p:nvSpPr>
          <p:cNvPr id="4" name="Footer Placeholder 3">
            <a:extLst>
              <a:ext uri="{FF2B5EF4-FFF2-40B4-BE49-F238E27FC236}">
                <a16:creationId xmlns:a16="http://schemas.microsoft.com/office/drawing/2014/main" id="{F8BC5C04-5096-4334-84F0-1A2CE3F1D09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B598C64-AA9C-46A9-B5DA-78533311DD6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Wave 7">
            <a:extLst>
              <a:ext uri="{FF2B5EF4-FFF2-40B4-BE49-F238E27FC236}">
                <a16:creationId xmlns:a16="http://schemas.microsoft.com/office/drawing/2014/main" id="{08668E2E-164F-4089-8582-ABBD242EBB35}"/>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F4BCA951-06B4-41CC-B314-6BEA3FF7C092}"/>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205511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1F307-9051-4F03-8B50-344D72A57A39}"/>
              </a:ext>
            </a:extLst>
          </p:cNvPr>
          <p:cNvSpPr>
            <a:spLocks noGrp="1"/>
          </p:cNvSpPr>
          <p:nvPr>
            <p:ph type="dt" sz="half" idx="10"/>
          </p:nvPr>
        </p:nvSpPr>
        <p:spPr/>
        <p:txBody>
          <a:bodyPr/>
          <a:lstStyle/>
          <a:p>
            <a:fld id="{B61BEF0D-F0BB-DE4B-95CE-6DB70DBA9567}" type="datetimeFigureOut">
              <a:rPr lang="en-US" smtClean="0"/>
              <a:pPr/>
              <a:t>5/26/2022</a:t>
            </a:fld>
            <a:endParaRPr lang="en-US" dirty="0"/>
          </a:p>
        </p:txBody>
      </p:sp>
      <p:sp>
        <p:nvSpPr>
          <p:cNvPr id="3" name="Footer Placeholder 2">
            <a:extLst>
              <a:ext uri="{FF2B5EF4-FFF2-40B4-BE49-F238E27FC236}">
                <a16:creationId xmlns:a16="http://schemas.microsoft.com/office/drawing/2014/main" id="{AFE9EA65-E996-4A42-A89D-47870C0968A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B55B34D-E7F8-4517-99F1-17965E8721F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Wave 6">
            <a:extLst>
              <a:ext uri="{FF2B5EF4-FFF2-40B4-BE49-F238E27FC236}">
                <a16:creationId xmlns:a16="http://schemas.microsoft.com/office/drawing/2014/main" id="{60DD54C9-7421-4EB2-9739-C327A06036CC}"/>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8" name="Picture 7">
            <a:extLst>
              <a:ext uri="{FF2B5EF4-FFF2-40B4-BE49-F238E27FC236}">
                <a16:creationId xmlns:a16="http://schemas.microsoft.com/office/drawing/2014/main" id="{BA4C64E6-D5CD-4A4A-ACD9-AB8271301453}"/>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4056406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2">
                <a:lumMod val="40000"/>
                <a:lumOff val="60000"/>
              </a:schemeClr>
            </a:gs>
            <a:gs pos="50000">
              <a:schemeClr val="bg2">
                <a:lumMod val="60000"/>
                <a:lumOff val="40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C8583D-3704-4EF9-AC40-8ABC556BEC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DF34BA7-E8BF-4FFF-8BF7-DAEEC0B0E0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2D6FF32-82B8-43B3-8541-4D716178CF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5/26/2022</a:t>
            </a:fld>
            <a:endParaRPr lang="en-US" dirty="0"/>
          </a:p>
        </p:txBody>
      </p:sp>
      <p:sp>
        <p:nvSpPr>
          <p:cNvPr id="5" name="Footer Placeholder 4">
            <a:extLst>
              <a:ext uri="{FF2B5EF4-FFF2-40B4-BE49-F238E27FC236}">
                <a16:creationId xmlns:a16="http://schemas.microsoft.com/office/drawing/2014/main" id="{CDFA1BE1-FB5B-4785-8AD9-E733CE9540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562ACE-2C0C-40CB-A421-3D29907382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081325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73" r:id="rId8"/>
    <p:sldLayoutId id="2147483667" r:id="rId9"/>
    <p:sldLayoutId id="2147483668" r:id="rId10"/>
    <p:sldLayoutId id="2147483669" r:id="rId11"/>
    <p:sldLayoutId id="2147483670" r:id="rId12"/>
    <p:sldLayoutId id="2147483671" r:id="rId13"/>
  </p:sldLayoutIdLst>
  <p:txStyles>
    <p:titleStyle>
      <a:lvl1pPr algn="l" defTabSz="914400" rtl="0" eaLnBrk="1" latinLnBrk="0" hangingPunct="1">
        <a:lnSpc>
          <a:spcPct val="90000"/>
        </a:lnSpc>
        <a:spcBef>
          <a:spcPct val="0"/>
        </a:spcBef>
        <a:buNone/>
        <a:defRPr sz="5400" b="1" kern="1200">
          <a:solidFill>
            <a:schemeClr val="bg2">
              <a:lumMod val="75000"/>
            </a:schemeClr>
          </a:solidFill>
          <a:latin typeface="Franklin Gothic Demi" panose="020B0703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11.svg"/><Relationship Id="rId5" Type="http://schemas.openxmlformats.org/officeDocument/2006/relationships/diagramQuickStyle" Target="../diagrams/quickStyle1.xml"/><Relationship Id="rId10" Type="http://schemas.openxmlformats.org/officeDocument/2006/relationships/image" Target="../media/image10.png"/><Relationship Id="rId4" Type="http://schemas.openxmlformats.org/officeDocument/2006/relationships/diagramLayout" Target="../diagrams/layout1.xml"/><Relationship Id="rId9" Type="http://schemas.openxmlformats.org/officeDocument/2006/relationships/image" Target="../media/image9.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4211D-871B-4EAA-911B-302243E4AFC9}"/>
              </a:ext>
            </a:extLst>
          </p:cNvPr>
          <p:cNvSpPr>
            <a:spLocks noGrp="1"/>
          </p:cNvSpPr>
          <p:nvPr>
            <p:ph type="ctrTitle"/>
          </p:nvPr>
        </p:nvSpPr>
        <p:spPr>
          <a:xfrm>
            <a:off x="3987799" y="247888"/>
            <a:ext cx="6523630" cy="2387600"/>
          </a:xfrm>
        </p:spPr>
        <p:txBody>
          <a:bodyPr/>
          <a:lstStyle/>
          <a:p>
            <a:r>
              <a:rPr lang="es-MX" dirty="0"/>
              <a:t>Qué evitar durante el embarazo</a:t>
            </a:r>
            <a:endParaRPr lang="en-US" dirty="0"/>
          </a:p>
        </p:txBody>
      </p:sp>
      <p:sp>
        <p:nvSpPr>
          <p:cNvPr id="3" name="Subtitle 2">
            <a:extLst>
              <a:ext uri="{FF2B5EF4-FFF2-40B4-BE49-F238E27FC236}">
                <a16:creationId xmlns:a16="http://schemas.microsoft.com/office/drawing/2014/main" id="{DC466C30-396D-431D-98F0-18BE8638A6F3}"/>
              </a:ext>
            </a:extLst>
          </p:cNvPr>
          <p:cNvSpPr>
            <a:spLocks noGrp="1"/>
          </p:cNvSpPr>
          <p:nvPr>
            <p:ph type="subTitle" idx="1"/>
          </p:nvPr>
        </p:nvSpPr>
        <p:spPr>
          <a:xfrm>
            <a:off x="3987799" y="3072642"/>
            <a:ext cx="7325895" cy="1655762"/>
          </a:xfrm>
        </p:spPr>
        <p:txBody>
          <a:bodyPr/>
          <a:lstStyle/>
          <a:p>
            <a:r>
              <a:rPr lang="es-MX" dirty="0">
                <a:solidFill>
                  <a:schemeClr val="bg2">
                    <a:lumMod val="75000"/>
                  </a:schemeClr>
                </a:solidFill>
              </a:rPr>
              <a:t>Inserte la fecha y la hora</a:t>
            </a:r>
            <a:endParaRPr lang="en-US" dirty="0">
              <a:solidFill>
                <a:schemeClr val="bg2">
                  <a:lumMod val="75000"/>
                </a:schemeClr>
              </a:solidFill>
            </a:endParaRPr>
          </a:p>
        </p:txBody>
      </p:sp>
      <p:sp>
        <p:nvSpPr>
          <p:cNvPr id="4" name="Rectangle 3">
            <a:extLst>
              <a:ext uri="{FF2B5EF4-FFF2-40B4-BE49-F238E27FC236}">
                <a16:creationId xmlns:a16="http://schemas.microsoft.com/office/drawing/2014/main" id="{BD962BB1-25FA-46D7-B825-539C848DC7E4}"/>
              </a:ext>
            </a:extLst>
          </p:cNvPr>
          <p:cNvSpPr/>
          <p:nvPr/>
        </p:nvSpPr>
        <p:spPr>
          <a:xfrm>
            <a:off x="1037390" y="5165558"/>
            <a:ext cx="3636210" cy="1413042"/>
          </a:xfrm>
          <a:prstGeom prst="rect">
            <a:avLst/>
          </a:prstGeom>
          <a:solidFill>
            <a:schemeClr val="tx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bg1"/>
                </a:solidFill>
              </a:rPr>
              <a:t>Inserte el logo de la organización</a:t>
            </a:r>
            <a:endParaRPr lang="en-US" dirty="0">
              <a:solidFill>
                <a:schemeClr val="bg1"/>
              </a:solidFill>
            </a:endParaRPr>
          </a:p>
        </p:txBody>
      </p:sp>
    </p:spTree>
    <p:extLst>
      <p:ext uri="{BB962C8B-B14F-4D97-AF65-F5344CB8AC3E}">
        <p14:creationId xmlns:p14="http://schemas.microsoft.com/office/powerpoint/2010/main" val="4081440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2C693-F876-4380-9369-75764D9615EF}"/>
              </a:ext>
            </a:extLst>
          </p:cNvPr>
          <p:cNvSpPr>
            <a:spLocks noGrp="1"/>
          </p:cNvSpPr>
          <p:nvPr>
            <p:ph type="title"/>
          </p:nvPr>
        </p:nvSpPr>
        <p:spPr/>
        <p:txBody>
          <a:bodyPr/>
          <a:lstStyle/>
          <a:p>
            <a:r>
              <a:rPr lang="es-MX" dirty="0"/>
              <a:t>Pensar - Agrupar - Compartir</a:t>
            </a:r>
          </a:p>
        </p:txBody>
      </p:sp>
      <p:sp>
        <p:nvSpPr>
          <p:cNvPr id="3" name="Content Placeholder 2">
            <a:extLst>
              <a:ext uri="{FF2B5EF4-FFF2-40B4-BE49-F238E27FC236}">
                <a16:creationId xmlns:a16="http://schemas.microsoft.com/office/drawing/2014/main" id="{7343278A-6230-4651-872D-F775E9A738F6}"/>
              </a:ext>
            </a:extLst>
          </p:cNvPr>
          <p:cNvSpPr>
            <a:spLocks noGrp="1"/>
          </p:cNvSpPr>
          <p:nvPr>
            <p:ph idx="1"/>
          </p:nvPr>
        </p:nvSpPr>
        <p:spPr>
          <a:xfrm>
            <a:off x="1525656" y="1910385"/>
            <a:ext cx="9140687" cy="2409824"/>
          </a:xfrm>
        </p:spPr>
        <p:txBody>
          <a:bodyPr>
            <a:normAutofit/>
          </a:bodyPr>
          <a:lstStyle/>
          <a:p>
            <a:pPr marL="0" indent="0" algn="ctr">
              <a:buNone/>
            </a:pPr>
            <a:endParaRPr lang="en-US" sz="2400" b="1" dirty="0"/>
          </a:p>
          <a:p>
            <a:pPr marL="0" indent="0" algn="ctr">
              <a:lnSpc>
                <a:spcPct val="100000"/>
              </a:lnSpc>
              <a:spcAft>
                <a:spcPts val="1200"/>
              </a:spcAft>
              <a:buNone/>
            </a:pPr>
            <a:r>
              <a:rPr lang="es-MX" b="1" dirty="0"/>
              <a:t>¿Qué fue lo más importante que aprendió durante nuestro tiempo juntos?</a:t>
            </a:r>
            <a:r>
              <a:rPr lang="en-US" b="1" dirty="0"/>
              <a:t> </a:t>
            </a:r>
          </a:p>
        </p:txBody>
      </p:sp>
    </p:spTree>
    <p:extLst>
      <p:ext uri="{BB962C8B-B14F-4D97-AF65-F5344CB8AC3E}">
        <p14:creationId xmlns:p14="http://schemas.microsoft.com/office/powerpoint/2010/main" val="2237157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2C693-F876-4380-9369-75764D9615EF}"/>
              </a:ext>
            </a:extLst>
          </p:cNvPr>
          <p:cNvSpPr>
            <a:spLocks noGrp="1"/>
          </p:cNvSpPr>
          <p:nvPr>
            <p:ph type="title"/>
          </p:nvPr>
        </p:nvSpPr>
        <p:spPr/>
        <p:txBody>
          <a:bodyPr/>
          <a:lstStyle/>
          <a:p>
            <a:r>
              <a:rPr lang="es-MX" dirty="0"/>
              <a:t>Debate en grupo</a:t>
            </a:r>
          </a:p>
        </p:txBody>
      </p:sp>
      <p:sp>
        <p:nvSpPr>
          <p:cNvPr id="3" name="Content Placeholder 2">
            <a:extLst>
              <a:ext uri="{FF2B5EF4-FFF2-40B4-BE49-F238E27FC236}">
                <a16:creationId xmlns:a16="http://schemas.microsoft.com/office/drawing/2014/main" id="{7343278A-6230-4651-872D-F775E9A738F6}"/>
              </a:ext>
            </a:extLst>
          </p:cNvPr>
          <p:cNvSpPr>
            <a:spLocks noGrp="1"/>
          </p:cNvSpPr>
          <p:nvPr>
            <p:ph idx="1"/>
          </p:nvPr>
        </p:nvSpPr>
        <p:spPr>
          <a:xfrm>
            <a:off x="2095500" y="1690688"/>
            <a:ext cx="8001000" cy="4351338"/>
          </a:xfrm>
        </p:spPr>
        <p:txBody>
          <a:bodyPr/>
          <a:lstStyle/>
          <a:p>
            <a:pPr marL="0" indent="0" algn="ctr">
              <a:buNone/>
            </a:pPr>
            <a:endParaRPr lang="en-US" b="1" dirty="0"/>
          </a:p>
          <a:p>
            <a:pPr marL="0" indent="0" algn="ctr">
              <a:buNone/>
            </a:pPr>
            <a:r>
              <a:rPr lang="es-MX" b="1" dirty="0"/>
              <a:t>¿Algo de lo que aprendió hoy le sorprendió?</a:t>
            </a:r>
            <a:endParaRPr lang="en-US" dirty="0"/>
          </a:p>
        </p:txBody>
      </p:sp>
    </p:spTree>
    <p:extLst>
      <p:ext uri="{BB962C8B-B14F-4D97-AF65-F5344CB8AC3E}">
        <p14:creationId xmlns:p14="http://schemas.microsoft.com/office/powerpoint/2010/main" val="1964090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2C693-F876-4380-9369-75764D9615EF}"/>
              </a:ext>
            </a:extLst>
          </p:cNvPr>
          <p:cNvSpPr>
            <a:spLocks noGrp="1"/>
          </p:cNvSpPr>
          <p:nvPr>
            <p:ph type="title"/>
          </p:nvPr>
        </p:nvSpPr>
        <p:spPr/>
        <p:txBody>
          <a:bodyPr/>
          <a:lstStyle/>
          <a:p>
            <a:r>
              <a:rPr lang="es-MX" dirty="0"/>
              <a:t>Reflexión personal</a:t>
            </a:r>
          </a:p>
        </p:txBody>
      </p:sp>
      <p:sp>
        <p:nvSpPr>
          <p:cNvPr id="3" name="Content Placeholder 2">
            <a:extLst>
              <a:ext uri="{FF2B5EF4-FFF2-40B4-BE49-F238E27FC236}">
                <a16:creationId xmlns:a16="http://schemas.microsoft.com/office/drawing/2014/main" id="{7343278A-6230-4651-872D-F775E9A738F6}"/>
              </a:ext>
            </a:extLst>
          </p:cNvPr>
          <p:cNvSpPr>
            <a:spLocks noGrp="1"/>
          </p:cNvSpPr>
          <p:nvPr>
            <p:ph idx="1"/>
          </p:nvPr>
        </p:nvSpPr>
        <p:spPr>
          <a:xfrm>
            <a:off x="838200" y="1734494"/>
            <a:ext cx="10515600" cy="2783718"/>
          </a:xfrm>
        </p:spPr>
        <p:txBody>
          <a:bodyPr>
            <a:normAutofit/>
          </a:bodyPr>
          <a:lstStyle/>
          <a:p>
            <a:pPr marL="0" indent="0" algn="ctr">
              <a:buNone/>
            </a:pPr>
            <a:endParaRPr lang="en-US" b="1" dirty="0"/>
          </a:p>
          <a:p>
            <a:pPr marL="0" indent="0" algn="ctr">
              <a:lnSpc>
                <a:spcPct val="100000"/>
              </a:lnSpc>
              <a:spcAft>
                <a:spcPts val="1200"/>
              </a:spcAft>
              <a:buNone/>
            </a:pPr>
            <a:r>
              <a:rPr lang="es-MX" b="1" dirty="0"/>
              <a:t>¿Hay algo que piensa limitar o eliminar de su vida para favorecer un embarazo saludable?</a:t>
            </a:r>
          </a:p>
        </p:txBody>
      </p:sp>
    </p:spTree>
    <p:extLst>
      <p:ext uri="{BB962C8B-B14F-4D97-AF65-F5344CB8AC3E}">
        <p14:creationId xmlns:p14="http://schemas.microsoft.com/office/powerpoint/2010/main" val="2307003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E5E565-8F80-441C-8DF9-E7C268597332}"/>
              </a:ext>
            </a:extLst>
          </p:cNvPr>
          <p:cNvSpPr>
            <a:spLocks noGrp="1"/>
          </p:cNvSpPr>
          <p:nvPr>
            <p:ph type="title"/>
          </p:nvPr>
        </p:nvSpPr>
        <p:spPr/>
        <p:txBody>
          <a:bodyPr/>
          <a:lstStyle/>
          <a:p>
            <a:r>
              <a:rPr lang="es-MX" dirty="0"/>
              <a:t>¿Preguntas</a:t>
            </a:r>
            <a:r>
              <a:rPr lang="en-US" dirty="0"/>
              <a:t>?</a:t>
            </a:r>
          </a:p>
        </p:txBody>
      </p:sp>
      <p:sp>
        <p:nvSpPr>
          <p:cNvPr id="5" name="Text Placeholder 4">
            <a:extLst>
              <a:ext uri="{FF2B5EF4-FFF2-40B4-BE49-F238E27FC236}">
                <a16:creationId xmlns:a16="http://schemas.microsoft.com/office/drawing/2014/main" id="{D1C66E0D-7762-431B-AF39-FB6FA7C40A77}"/>
              </a:ext>
            </a:extLst>
          </p:cNvPr>
          <p:cNvSpPr>
            <a:spLocks noGrp="1"/>
          </p:cNvSpPr>
          <p:nvPr>
            <p:ph type="body" idx="1"/>
          </p:nvPr>
        </p:nvSpPr>
        <p:spPr/>
        <p:txBody>
          <a:bodyPr/>
          <a:lstStyle/>
          <a:p>
            <a:endParaRPr lang="en-US" dirty="0"/>
          </a:p>
        </p:txBody>
      </p:sp>
      <p:sp>
        <p:nvSpPr>
          <p:cNvPr id="6" name="Title 3">
            <a:extLst>
              <a:ext uri="{FF2B5EF4-FFF2-40B4-BE49-F238E27FC236}">
                <a16:creationId xmlns:a16="http://schemas.microsoft.com/office/drawing/2014/main" id="{F0B49E81-9374-4A3A-9908-C266BE291E03}"/>
              </a:ext>
            </a:extLst>
          </p:cNvPr>
          <p:cNvSpPr txBox="1">
            <a:spLocks/>
          </p:cNvSpPr>
          <p:nvPr/>
        </p:nvSpPr>
        <p:spPr>
          <a:xfrm>
            <a:off x="831850" y="795338"/>
            <a:ext cx="10909576" cy="181244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bg2">
                    <a:lumMod val="75000"/>
                  </a:schemeClr>
                </a:solidFill>
                <a:latin typeface="Franklin Gothic Demi" panose="020B0703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sz="9400" dirty="0">
                <a:solidFill>
                  <a:schemeClr val="tx1"/>
                </a:solidFill>
              </a:rPr>
              <a:t>Qué se debe evitar</a:t>
            </a:r>
          </a:p>
        </p:txBody>
      </p:sp>
    </p:spTree>
    <p:extLst>
      <p:ext uri="{BB962C8B-B14F-4D97-AF65-F5344CB8AC3E}">
        <p14:creationId xmlns:p14="http://schemas.microsoft.com/office/powerpoint/2010/main" val="2657730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EB2BC-7D22-415A-AFD8-6CD4E8F0E14C}"/>
              </a:ext>
            </a:extLst>
          </p:cNvPr>
          <p:cNvSpPr>
            <a:spLocks noGrp="1"/>
          </p:cNvSpPr>
          <p:nvPr>
            <p:ph type="ctrTitle"/>
          </p:nvPr>
        </p:nvSpPr>
        <p:spPr>
          <a:xfrm>
            <a:off x="8166100" y="-406400"/>
            <a:ext cx="3289300" cy="2743200"/>
          </a:xfrm>
        </p:spPr>
        <p:txBody>
          <a:bodyPr/>
          <a:lstStyle/>
          <a:p>
            <a:pPr algn="ctr"/>
            <a:r>
              <a:rPr lang="en-US" dirty="0"/>
              <a:t>¡Gracias!</a:t>
            </a:r>
          </a:p>
        </p:txBody>
      </p:sp>
      <p:sp>
        <p:nvSpPr>
          <p:cNvPr id="6" name="Subtitle 2">
            <a:extLst>
              <a:ext uri="{FF2B5EF4-FFF2-40B4-BE49-F238E27FC236}">
                <a16:creationId xmlns:a16="http://schemas.microsoft.com/office/drawing/2014/main" id="{45E74F11-EC5C-46C5-80ED-242AEE688D70}"/>
              </a:ext>
            </a:extLst>
          </p:cNvPr>
          <p:cNvSpPr txBox="1">
            <a:spLocks/>
          </p:cNvSpPr>
          <p:nvPr/>
        </p:nvSpPr>
        <p:spPr>
          <a:xfrm>
            <a:off x="424071" y="5099534"/>
            <a:ext cx="7394712"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36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MX" sz="2800" dirty="0">
                <a:solidFill>
                  <a:schemeClr val="bg2">
                    <a:lumMod val="75000"/>
                  </a:schemeClr>
                </a:solidFill>
              </a:rPr>
              <a:t>Publicado en 2021. Para obtener más información sobre la MHN, visite nuestro sitio web:</a:t>
            </a:r>
            <a:endParaRPr lang="en-US" sz="2800" dirty="0">
              <a:solidFill>
                <a:schemeClr val="bg2">
                  <a:lumMod val="75000"/>
                </a:schemeClr>
              </a:solidFill>
            </a:endParaRPr>
          </a:p>
          <a:p>
            <a:pPr algn="l"/>
            <a:r>
              <a:rPr lang="en-US" sz="2800" b="1" dirty="0">
                <a:solidFill>
                  <a:schemeClr val="bg2">
                    <a:lumMod val="60000"/>
                    <a:lumOff val="40000"/>
                  </a:schemeClr>
                </a:solidFill>
              </a:rPr>
              <a:t>https://www. maternalhealthnetworksb.com</a:t>
            </a:r>
          </a:p>
          <a:p>
            <a:pPr algn="l"/>
            <a:endParaRPr lang="en-US" sz="2800" b="1" dirty="0">
              <a:solidFill>
                <a:schemeClr val="bg2">
                  <a:lumMod val="60000"/>
                  <a:lumOff val="40000"/>
                </a:schemeClr>
              </a:solidFill>
            </a:endParaRPr>
          </a:p>
        </p:txBody>
      </p:sp>
    </p:spTree>
    <p:extLst>
      <p:ext uri="{BB962C8B-B14F-4D97-AF65-F5344CB8AC3E}">
        <p14:creationId xmlns:p14="http://schemas.microsoft.com/office/powerpoint/2010/main" val="1339989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F9CF8-7A90-4C5F-901E-37DCD641F70D}"/>
              </a:ext>
            </a:extLst>
          </p:cNvPr>
          <p:cNvSpPr>
            <a:spLocks noGrp="1"/>
          </p:cNvSpPr>
          <p:nvPr>
            <p:ph type="title"/>
          </p:nvPr>
        </p:nvSpPr>
        <p:spPr/>
        <p:txBody>
          <a:bodyPr/>
          <a:lstStyle/>
          <a:p>
            <a:r>
              <a:rPr lang="en-US" dirty="0"/>
              <a:t>Bienvenidos</a:t>
            </a:r>
          </a:p>
        </p:txBody>
      </p:sp>
      <p:sp>
        <p:nvSpPr>
          <p:cNvPr id="3" name="Content Placeholder 2">
            <a:extLst>
              <a:ext uri="{FF2B5EF4-FFF2-40B4-BE49-F238E27FC236}">
                <a16:creationId xmlns:a16="http://schemas.microsoft.com/office/drawing/2014/main" id="{3009413C-6FB2-4B05-B0F3-2D827D903DD3}"/>
              </a:ext>
            </a:extLst>
          </p:cNvPr>
          <p:cNvSpPr>
            <a:spLocks noGrp="1"/>
          </p:cNvSpPr>
          <p:nvPr>
            <p:ph idx="1"/>
          </p:nvPr>
        </p:nvSpPr>
        <p:spPr>
          <a:xfrm>
            <a:off x="196518" y="1823800"/>
            <a:ext cx="10515600" cy="4351338"/>
          </a:xfrm>
        </p:spPr>
        <p:txBody>
          <a:bodyPr/>
          <a:lstStyle/>
          <a:p>
            <a:pPr marL="0" indent="0">
              <a:buNone/>
            </a:pPr>
            <a:r>
              <a:rPr lang="es-MX" dirty="0"/>
              <a:t>Inserte el nombre del presentador</a:t>
            </a:r>
          </a:p>
          <a:p>
            <a:pPr marL="0" indent="0">
              <a:buNone/>
            </a:pPr>
            <a:r>
              <a:rPr lang="es-MX" dirty="0"/>
              <a:t>Inserte la organización</a:t>
            </a:r>
            <a:endParaRPr lang="en-US" dirty="0"/>
          </a:p>
        </p:txBody>
      </p:sp>
      <p:sp>
        <p:nvSpPr>
          <p:cNvPr id="4" name="Oval 3">
            <a:extLst>
              <a:ext uri="{FF2B5EF4-FFF2-40B4-BE49-F238E27FC236}">
                <a16:creationId xmlns:a16="http://schemas.microsoft.com/office/drawing/2014/main" id="{B33F94B5-833A-45B8-A3F4-6A216BF076E7}"/>
              </a:ext>
            </a:extLst>
          </p:cNvPr>
          <p:cNvSpPr/>
          <p:nvPr/>
        </p:nvSpPr>
        <p:spPr>
          <a:xfrm>
            <a:off x="7074567" y="962526"/>
            <a:ext cx="4920915" cy="4932947"/>
          </a:xfrm>
          <a:prstGeom prst="ellipse">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Inserte foto del presentador</a:t>
            </a:r>
          </a:p>
        </p:txBody>
      </p:sp>
      <p:sp>
        <p:nvSpPr>
          <p:cNvPr id="5" name="Rectangle 4">
            <a:extLst>
              <a:ext uri="{FF2B5EF4-FFF2-40B4-BE49-F238E27FC236}">
                <a16:creationId xmlns:a16="http://schemas.microsoft.com/office/drawing/2014/main" id="{0031334A-5E73-46D4-9297-FA7CB1F1D559}"/>
              </a:ext>
            </a:extLst>
          </p:cNvPr>
          <p:cNvSpPr/>
          <p:nvPr/>
        </p:nvSpPr>
        <p:spPr>
          <a:xfrm>
            <a:off x="1239255" y="3373827"/>
            <a:ext cx="3408948" cy="1251284"/>
          </a:xfrm>
          <a:prstGeom prst="rect">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solidFill>
                  <a:schemeClr val="tx1"/>
                </a:solidFill>
              </a:rPr>
              <a:t>Inserte Logo</a:t>
            </a:r>
          </a:p>
        </p:txBody>
      </p:sp>
    </p:spTree>
    <p:extLst>
      <p:ext uri="{BB962C8B-B14F-4D97-AF65-F5344CB8AC3E}">
        <p14:creationId xmlns:p14="http://schemas.microsoft.com/office/powerpoint/2010/main" val="3270854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ACF58-5836-4EFA-8556-0883A7500F45}"/>
              </a:ext>
            </a:extLst>
          </p:cNvPr>
          <p:cNvSpPr>
            <a:spLocks noGrp="1"/>
          </p:cNvSpPr>
          <p:nvPr>
            <p:ph type="title"/>
          </p:nvPr>
        </p:nvSpPr>
        <p:spPr/>
        <p:txBody>
          <a:bodyPr>
            <a:normAutofit fontScale="90000"/>
          </a:bodyPr>
          <a:lstStyle/>
          <a:p>
            <a:r>
              <a:rPr lang="es-MX" dirty="0"/>
              <a:t>Cuando terminemos nuestro tiempo juntos, usted sabrá</a:t>
            </a:r>
            <a:r>
              <a:rPr lang="en-US" dirty="0"/>
              <a:t>…</a:t>
            </a:r>
          </a:p>
        </p:txBody>
      </p:sp>
      <p:sp>
        <p:nvSpPr>
          <p:cNvPr id="3" name="Content Placeholder 2">
            <a:extLst>
              <a:ext uri="{FF2B5EF4-FFF2-40B4-BE49-F238E27FC236}">
                <a16:creationId xmlns:a16="http://schemas.microsoft.com/office/drawing/2014/main" id="{1E1DBC82-D99E-49DD-BCF1-29FE31845A26}"/>
              </a:ext>
            </a:extLst>
          </p:cNvPr>
          <p:cNvSpPr>
            <a:spLocks noGrp="1"/>
          </p:cNvSpPr>
          <p:nvPr>
            <p:ph idx="1"/>
          </p:nvPr>
        </p:nvSpPr>
        <p:spPr>
          <a:xfrm>
            <a:off x="838200" y="2075593"/>
            <a:ext cx="10515600" cy="3100054"/>
          </a:xfrm>
        </p:spPr>
        <p:txBody>
          <a:bodyPr>
            <a:normAutofit/>
          </a:bodyPr>
          <a:lstStyle/>
          <a:p>
            <a:pPr>
              <a:lnSpc>
                <a:spcPct val="110000"/>
              </a:lnSpc>
              <a:spcAft>
                <a:spcPts val="1200"/>
              </a:spcAft>
            </a:pPr>
            <a:r>
              <a:rPr lang="es-MX" sz="4100" dirty="0"/>
              <a:t>Qué sustancias evitar</a:t>
            </a:r>
          </a:p>
          <a:p>
            <a:pPr>
              <a:lnSpc>
                <a:spcPct val="110000"/>
              </a:lnSpc>
              <a:spcAft>
                <a:spcPts val="1200"/>
              </a:spcAft>
            </a:pPr>
            <a:r>
              <a:rPr lang="es-MX" sz="4100" dirty="0"/>
              <a:t>Qué alimentos evitar</a:t>
            </a:r>
          </a:p>
          <a:p>
            <a:pPr>
              <a:lnSpc>
                <a:spcPct val="110000"/>
              </a:lnSpc>
              <a:spcAft>
                <a:spcPts val="1200"/>
              </a:spcAft>
            </a:pPr>
            <a:r>
              <a:rPr lang="es-MX" sz="4100" dirty="0"/>
              <a:t>Qué actividades evitar</a:t>
            </a:r>
          </a:p>
          <a:p>
            <a:endParaRPr lang="en-US" dirty="0"/>
          </a:p>
        </p:txBody>
      </p:sp>
      <p:sp>
        <p:nvSpPr>
          <p:cNvPr id="5" name="Rectangle 4">
            <a:extLst>
              <a:ext uri="{FF2B5EF4-FFF2-40B4-BE49-F238E27FC236}">
                <a16:creationId xmlns:a16="http://schemas.microsoft.com/office/drawing/2014/main" id="{93C56DE5-401A-4EED-9918-736A3E5C4C18}"/>
              </a:ext>
            </a:extLst>
          </p:cNvPr>
          <p:cNvSpPr/>
          <p:nvPr/>
        </p:nvSpPr>
        <p:spPr>
          <a:xfrm>
            <a:off x="7751827" y="4645558"/>
            <a:ext cx="3408948" cy="1251284"/>
          </a:xfrm>
          <a:prstGeom prst="rect">
            <a:avLst/>
          </a:prstGeom>
          <a:solidFill>
            <a:schemeClr val="bg1">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tx1"/>
                </a:solidFill>
              </a:rPr>
              <a:t>Inserte el logo de la organización</a:t>
            </a:r>
          </a:p>
        </p:txBody>
      </p:sp>
    </p:spTree>
    <p:extLst>
      <p:ext uri="{BB962C8B-B14F-4D97-AF65-F5344CB8AC3E}">
        <p14:creationId xmlns:p14="http://schemas.microsoft.com/office/powerpoint/2010/main" val="749262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E5E565-8F80-441C-8DF9-E7C268597332}"/>
              </a:ext>
            </a:extLst>
          </p:cNvPr>
          <p:cNvSpPr>
            <a:spLocks noGrp="1"/>
          </p:cNvSpPr>
          <p:nvPr>
            <p:ph type="title"/>
          </p:nvPr>
        </p:nvSpPr>
        <p:spPr>
          <a:xfrm>
            <a:off x="831850" y="3429000"/>
            <a:ext cx="10515600" cy="1133475"/>
          </a:xfrm>
        </p:spPr>
        <p:txBody>
          <a:bodyPr/>
          <a:lstStyle/>
          <a:p>
            <a:r>
              <a:rPr lang="es-MX" dirty="0"/>
              <a:t>3 Cosas </a:t>
            </a:r>
            <a:r>
              <a:rPr lang="en-US" dirty="0"/>
              <a:t>que debe saber</a:t>
            </a:r>
          </a:p>
        </p:txBody>
      </p:sp>
      <p:sp>
        <p:nvSpPr>
          <p:cNvPr id="5" name="Text Placeholder 4">
            <a:extLst>
              <a:ext uri="{FF2B5EF4-FFF2-40B4-BE49-F238E27FC236}">
                <a16:creationId xmlns:a16="http://schemas.microsoft.com/office/drawing/2014/main" id="{D1C66E0D-7762-431B-AF39-FB6FA7C40A77}"/>
              </a:ext>
            </a:extLst>
          </p:cNvPr>
          <p:cNvSpPr>
            <a:spLocks noGrp="1"/>
          </p:cNvSpPr>
          <p:nvPr>
            <p:ph type="body" idx="1"/>
          </p:nvPr>
        </p:nvSpPr>
        <p:spPr>
          <a:xfrm>
            <a:off x="844550" y="4562475"/>
            <a:ext cx="10515600" cy="1500187"/>
          </a:xfrm>
        </p:spPr>
        <p:txBody>
          <a:bodyPr/>
          <a:lstStyle/>
          <a:p>
            <a:r>
              <a:rPr lang="es-MX" i="1" dirty="0"/>
              <a:t>Qué sustancias, alimentos y actividades evitar durante el embarazo</a:t>
            </a:r>
            <a:endParaRPr lang="en-US" i="1" dirty="0"/>
          </a:p>
        </p:txBody>
      </p:sp>
      <p:sp>
        <p:nvSpPr>
          <p:cNvPr id="6" name="Title 3">
            <a:extLst>
              <a:ext uri="{FF2B5EF4-FFF2-40B4-BE49-F238E27FC236}">
                <a16:creationId xmlns:a16="http://schemas.microsoft.com/office/drawing/2014/main" id="{95DFC9C6-2104-47E9-8D30-E6326F848AED}"/>
              </a:ext>
            </a:extLst>
          </p:cNvPr>
          <p:cNvSpPr txBox="1">
            <a:spLocks/>
          </p:cNvSpPr>
          <p:nvPr/>
        </p:nvSpPr>
        <p:spPr>
          <a:xfrm>
            <a:off x="831850" y="795338"/>
            <a:ext cx="10909576" cy="181244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bg2">
                    <a:lumMod val="75000"/>
                  </a:schemeClr>
                </a:solidFill>
                <a:latin typeface="Franklin Gothic Demi" panose="020B0703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sz="9400" dirty="0">
                <a:solidFill>
                  <a:schemeClr val="tx1"/>
                </a:solidFill>
              </a:rPr>
              <a:t>Qué</a:t>
            </a:r>
            <a:r>
              <a:rPr lang="en-US" sz="9400" dirty="0">
                <a:solidFill>
                  <a:schemeClr val="tx1"/>
                </a:solidFill>
              </a:rPr>
              <a:t> se debe evitar</a:t>
            </a:r>
          </a:p>
        </p:txBody>
      </p:sp>
    </p:spTree>
    <p:extLst>
      <p:ext uri="{BB962C8B-B14F-4D97-AF65-F5344CB8AC3E}">
        <p14:creationId xmlns:p14="http://schemas.microsoft.com/office/powerpoint/2010/main" val="3823497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D32F7E-5B56-484E-9ADF-EEA21C053DB5}"/>
              </a:ext>
            </a:extLst>
          </p:cNvPr>
          <p:cNvSpPr>
            <a:spLocks noGrp="1"/>
          </p:cNvSpPr>
          <p:nvPr>
            <p:ph type="title"/>
          </p:nvPr>
        </p:nvSpPr>
        <p:spPr/>
        <p:txBody>
          <a:bodyPr/>
          <a:lstStyle/>
          <a:p>
            <a:r>
              <a:rPr lang="es-MX" dirty="0"/>
              <a:t>Sustancias que deben evitarse</a:t>
            </a:r>
          </a:p>
        </p:txBody>
      </p:sp>
      <p:sp>
        <p:nvSpPr>
          <p:cNvPr id="5" name="Content Placeholder 4">
            <a:extLst>
              <a:ext uri="{FF2B5EF4-FFF2-40B4-BE49-F238E27FC236}">
                <a16:creationId xmlns:a16="http://schemas.microsoft.com/office/drawing/2014/main" id="{13353E19-9112-4280-9D44-7234FDDC181D}"/>
              </a:ext>
            </a:extLst>
          </p:cNvPr>
          <p:cNvSpPr>
            <a:spLocks noGrp="1"/>
          </p:cNvSpPr>
          <p:nvPr>
            <p:ph idx="1"/>
          </p:nvPr>
        </p:nvSpPr>
        <p:spPr>
          <a:xfrm>
            <a:off x="1285760" y="1473982"/>
            <a:ext cx="10363446" cy="4351338"/>
          </a:xfrm>
        </p:spPr>
        <p:txBody>
          <a:bodyPr>
            <a:normAutofit/>
          </a:bodyPr>
          <a:lstStyle/>
          <a:p>
            <a:pPr marL="1317625" indent="-523875">
              <a:spcBef>
                <a:spcPts val="2400"/>
              </a:spcBef>
              <a:spcAft>
                <a:spcPts val="2400"/>
              </a:spcAft>
              <a:buNone/>
            </a:pPr>
            <a:r>
              <a:rPr lang="es-MX" sz="4800" dirty="0"/>
              <a:t>Sustancias relacionadas a fumar y vapear</a:t>
            </a:r>
          </a:p>
          <a:p>
            <a:pPr marL="1317625" indent="-523875">
              <a:spcBef>
                <a:spcPts val="2400"/>
              </a:spcBef>
              <a:spcAft>
                <a:spcPts val="2400"/>
              </a:spcAft>
              <a:buNone/>
            </a:pPr>
            <a:r>
              <a:rPr lang="es-MX" sz="4800" dirty="0"/>
              <a:t>Alcohol</a:t>
            </a:r>
          </a:p>
          <a:p>
            <a:pPr marL="1317625" indent="-523875">
              <a:spcBef>
                <a:spcPts val="2400"/>
              </a:spcBef>
              <a:spcAft>
                <a:spcPts val="2400"/>
              </a:spcAft>
              <a:buNone/>
            </a:pPr>
            <a:r>
              <a:rPr lang="es-MX" sz="4800" dirty="0"/>
              <a:t>Otras sustancias</a:t>
            </a:r>
          </a:p>
        </p:txBody>
      </p:sp>
      <p:sp>
        <p:nvSpPr>
          <p:cNvPr id="6" name="Picture Placeholder 5">
            <a:extLst>
              <a:ext uri="{FF2B5EF4-FFF2-40B4-BE49-F238E27FC236}">
                <a16:creationId xmlns:a16="http://schemas.microsoft.com/office/drawing/2014/main" id="{A996E58A-9978-4158-AC6E-C258ADD06482}"/>
              </a:ext>
            </a:extLst>
          </p:cNvPr>
          <p:cNvSpPr>
            <a:spLocks noGrp="1"/>
          </p:cNvSpPr>
          <p:nvPr>
            <p:ph type="pic" sz="quarter" idx="13"/>
          </p:nvPr>
        </p:nvSpPr>
        <p:spPr>
          <a:xfrm>
            <a:off x="8242299" y="4914402"/>
            <a:ext cx="2766595" cy="1127624"/>
          </a:xfrm>
        </p:spPr>
      </p:sp>
      <p:pic>
        <p:nvPicPr>
          <p:cNvPr id="15" name="Graphic 14" descr="No smoking with solid fill">
            <a:extLst>
              <a:ext uri="{FF2B5EF4-FFF2-40B4-BE49-F238E27FC236}">
                <a16:creationId xmlns:a16="http://schemas.microsoft.com/office/drawing/2014/main" id="{61676E80-6F68-44EA-865D-7E868BB6366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41829" y="1486834"/>
            <a:ext cx="1313330" cy="1313330"/>
          </a:xfrm>
          <a:prstGeom prst="rect">
            <a:avLst/>
          </a:prstGeom>
        </p:spPr>
      </p:pic>
      <p:pic>
        <p:nvPicPr>
          <p:cNvPr id="16" name="Graphic 15" descr="Wine with solid fill">
            <a:extLst>
              <a:ext uri="{FF2B5EF4-FFF2-40B4-BE49-F238E27FC236}">
                <a16:creationId xmlns:a16="http://schemas.microsoft.com/office/drawing/2014/main" id="{791E3F24-FFEE-4CB2-8FCA-F3F85895272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71817" y="2932860"/>
            <a:ext cx="1053353" cy="1053353"/>
          </a:xfrm>
          <a:prstGeom prst="rect">
            <a:avLst/>
          </a:prstGeom>
        </p:spPr>
      </p:pic>
      <p:pic>
        <p:nvPicPr>
          <p:cNvPr id="24" name="Picture 23" descr="Shape&#10;&#10;Description automatically generated with low confidence">
            <a:extLst>
              <a:ext uri="{FF2B5EF4-FFF2-40B4-BE49-F238E27FC236}">
                <a16:creationId xmlns:a16="http://schemas.microsoft.com/office/drawing/2014/main" id="{E6ECFA3C-290E-4101-958A-6D3A80341795}"/>
              </a:ext>
            </a:extLst>
          </p:cNvPr>
          <p:cNvPicPr>
            <a:picLocks noChangeAspect="1"/>
          </p:cNvPicPr>
          <p:nvPr/>
        </p:nvPicPr>
        <p:blipFill>
          <a:blip r:embed="rId7">
            <a:duotone>
              <a:schemeClr val="accent4">
                <a:shade val="45000"/>
                <a:satMod val="135000"/>
              </a:schemeClr>
              <a:prstClr val="white"/>
            </a:duotone>
          </a:blip>
          <a:stretch>
            <a:fillRect/>
          </a:stretch>
        </p:blipFill>
        <p:spPr>
          <a:xfrm>
            <a:off x="982455" y="4199759"/>
            <a:ext cx="942715" cy="942715"/>
          </a:xfrm>
          <a:prstGeom prst="rect">
            <a:avLst/>
          </a:prstGeom>
        </p:spPr>
      </p:pic>
    </p:spTree>
    <p:extLst>
      <p:ext uri="{BB962C8B-B14F-4D97-AF65-F5344CB8AC3E}">
        <p14:creationId xmlns:p14="http://schemas.microsoft.com/office/powerpoint/2010/main" val="725406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D32F7E-5B56-484E-9ADF-EEA21C053DB5}"/>
              </a:ext>
            </a:extLst>
          </p:cNvPr>
          <p:cNvSpPr>
            <a:spLocks noGrp="1"/>
          </p:cNvSpPr>
          <p:nvPr>
            <p:ph type="title"/>
          </p:nvPr>
        </p:nvSpPr>
        <p:spPr>
          <a:xfrm>
            <a:off x="838200" y="175725"/>
            <a:ext cx="10515600" cy="1325563"/>
          </a:xfrm>
        </p:spPr>
        <p:txBody>
          <a:bodyPr/>
          <a:lstStyle/>
          <a:p>
            <a:r>
              <a:rPr lang="es-MX" dirty="0"/>
              <a:t>Alimentos que deben evitarse</a:t>
            </a:r>
          </a:p>
        </p:txBody>
      </p:sp>
      <p:sp>
        <p:nvSpPr>
          <p:cNvPr id="6" name="Picture Placeholder 5">
            <a:extLst>
              <a:ext uri="{FF2B5EF4-FFF2-40B4-BE49-F238E27FC236}">
                <a16:creationId xmlns:a16="http://schemas.microsoft.com/office/drawing/2014/main" id="{A996E58A-9978-4158-AC6E-C258ADD06482}"/>
              </a:ext>
            </a:extLst>
          </p:cNvPr>
          <p:cNvSpPr>
            <a:spLocks noGrp="1"/>
          </p:cNvSpPr>
          <p:nvPr>
            <p:ph type="pic" sz="quarter" idx="13"/>
          </p:nvPr>
        </p:nvSpPr>
        <p:spPr>
          <a:xfrm>
            <a:off x="7903632" y="5127875"/>
            <a:ext cx="2766595" cy="1127624"/>
          </a:xfrm>
        </p:spPr>
      </p:sp>
      <p:graphicFrame>
        <p:nvGraphicFramePr>
          <p:cNvPr id="2" name="Diagram 1">
            <a:extLst>
              <a:ext uri="{FF2B5EF4-FFF2-40B4-BE49-F238E27FC236}">
                <a16:creationId xmlns:a16="http://schemas.microsoft.com/office/drawing/2014/main" id="{2D347934-5045-4E49-8D32-470092132CB1}"/>
              </a:ext>
            </a:extLst>
          </p:cNvPr>
          <p:cNvGraphicFramePr/>
          <p:nvPr>
            <p:extLst>
              <p:ext uri="{D42A27DB-BD31-4B8C-83A1-F6EECF244321}">
                <p14:modId xmlns:p14="http://schemas.microsoft.com/office/powerpoint/2010/main" val="2519656475"/>
              </p:ext>
            </p:extLst>
          </p:nvPr>
        </p:nvGraphicFramePr>
        <p:xfrm>
          <a:off x="4105283" y="1324371"/>
          <a:ext cx="7505703" cy="39554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Oval 10">
            <a:extLst>
              <a:ext uri="{FF2B5EF4-FFF2-40B4-BE49-F238E27FC236}">
                <a16:creationId xmlns:a16="http://schemas.microsoft.com/office/drawing/2014/main" id="{51F5273A-8955-4A5D-95AE-379AFCBD8D81}"/>
              </a:ext>
            </a:extLst>
          </p:cNvPr>
          <p:cNvSpPr/>
          <p:nvPr/>
        </p:nvSpPr>
        <p:spPr>
          <a:xfrm>
            <a:off x="581014" y="1381781"/>
            <a:ext cx="3952886" cy="384065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descr="Sushi with solid fill">
            <a:extLst>
              <a:ext uri="{FF2B5EF4-FFF2-40B4-BE49-F238E27FC236}">
                <a16:creationId xmlns:a16="http://schemas.microsoft.com/office/drawing/2014/main" id="{2690B844-915A-4B4A-BD6B-DE5B9142A54F}"/>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747275" y="2476937"/>
            <a:ext cx="1620362" cy="1620362"/>
          </a:xfrm>
          <a:prstGeom prst="rect">
            <a:avLst/>
          </a:prstGeom>
        </p:spPr>
      </p:pic>
      <p:pic>
        <p:nvPicPr>
          <p:cNvPr id="10" name="Graphic 9" descr="Chicken leg with solid fill">
            <a:extLst>
              <a:ext uri="{FF2B5EF4-FFF2-40B4-BE49-F238E27FC236}">
                <a16:creationId xmlns:a16="http://schemas.microsoft.com/office/drawing/2014/main" id="{F6BBDC79-12E9-4F16-9B6C-B2C13F5F4BE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627366" y="1483308"/>
            <a:ext cx="1431566" cy="1431566"/>
          </a:xfrm>
          <a:prstGeom prst="rect">
            <a:avLst/>
          </a:prstGeom>
        </p:spPr>
      </p:pic>
      <p:pic>
        <p:nvPicPr>
          <p:cNvPr id="12" name="Graphic 11" descr="Cheese outline">
            <a:extLst>
              <a:ext uri="{FF2B5EF4-FFF2-40B4-BE49-F238E27FC236}">
                <a16:creationId xmlns:a16="http://schemas.microsoft.com/office/drawing/2014/main" id="{CE7DFEDD-4442-469D-8416-C565812BE057}"/>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874984" y="3857494"/>
            <a:ext cx="1364944" cy="1364944"/>
          </a:xfrm>
          <a:prstGeom prst="rect">
            <a:avLst/>
          </a:prstGeom>
        </p:spPr>
      </p:pic>
    </p:spTree>
    <p:extLst>
      <p:ext uri="{BB962C8B-B14F-4D97-AF65-F5344CB8AC3E}">
        <p14:creationId xmlns:p14="http://schemas.microsoft.com/office/powerpoint/2010/main" val="1448692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D32F7E-5B56-484E-9ADF-EEA21C053DB5}"/>
              </a:ext>
            </a:extLst>
          </p:cNvPr>
          <p:cNvSpPr>
            <a:spLocks noGrp="1"/>
          </p:cNvSpPr>
          <p:nvPr>
            <p:ph type="title"/>
          </p:nvPr>
        </p:nvSpPr>
        <p:spPr/>
        <p:txBody>
          <a:bodyPr/>
          <a:lstStyle/>
          <a:p>
            <a:r>
              <a:rPr lang="es-MX" dirty="0"/>
              <a:t>Actividades que deben evitarse</a:t>
            </a:r>
          </a:p>
        </p:txBody>
      </p:sp>
      <p:sp>
        <p:nvSpPr>
          <p:cNvPr id="5" name="Content Placeholder 4">
            <a:extLst>
              <a:ext uri="{FF2B5EF4-FFF2-40B4-BE49-F238E27FC236}">
                <a16:creationId xmlns:a16="http://schemas.microsoft.com/office/drawing/2014/main" id="{13353E19-9112-4280-9D44-7234FDDC181D}"/>
              </a:ext>
            </a:extLst>
          </p:cNvPr>
          <p:cNvSpPr>
            <a:spLocks noGrp="1"/>
          </p:cNvSpPr>
          <p:nvPr>
            <p:ph idx="1"/>
          </p:nvPr>
        </p:nvSpPr>
        <p:spPr>
          <a:xfrm>
            <a:off x="483076" y="1608931"/>
            <a:ext cx="7619524" cy="3640137"/>
          </a:xfrm>
        </p:spPr>
        <p:txBody>
          <a:bodyPr>
            <a:normAutofit/>
          </a:bodyPr>
          <a:lstStyle/>
          <a:p>
            <a:pPr marL="685800" indent="-571500">
              <a:buFont typeface="Wingdings" panose="05000000000000000000" pitchFamily="2" charset="2"/>
              <a:buChar char="Ø"/>
            </a:pPr>
            <a:r>
              <a:rPr lang="es-MX" sz="3600" dirty="0"/>
              <a:t>Demasiado descanso en cama</a:t>
            </a:r>
          </a:p>
          <a:p>
            <a:pPr marL="685800" indent="-571500">
              <a:buFont typeface="Wingdings" panose="05000000000000000000" pitchFamily="2" charset="2"/>
              <a:buChar char="Ø"/>
            </a:pPr>
            <a:r>
              <a:rPr lang="es-MX" sz="3600" dirty="0"/>
              <a:t>Levantar objetos pesados </a:t>
            </a:r>
          </a:p>
          <a:p>
            <a:pPr marL="685800" indent="-571500">
              <a:buFont typeface="Wingdings" panose="05000000000000000000" pitchFamily="2" charset="2"/>
              <a:buChar char="Ø"/>
            </a:pPr>
            <a:r>
              <a:rPr lang="es-MX" sz="3600" dirty="0"/>
              <a:t>Actividades con alto riesgo de caída</a:t>
            </a:r>
            <a:endParaRPr lang="en-US" sz="3600" dirty="0"/>
          </a:p>
        </p:txBody>
      </p:sp>
      <p:sp>
        <p:nvSpPr>
          <p:cNvPr id="6" name="Picture Placeholder 5">
            <a:extLst>
              <a:ext uri="{FF2B5EF4-FFF2-40B4-BE49-F238E27FC236}">
                <a16:creationId xmlns:a16="http://schemas.microsoft.com/office/drawing/2014/main" id="{A996E58A-9978-4158-AC6E-C258ADD06482}"/>
              </a:ext>
            </a:extLst>
          </p:cNvPr>
          <p:cNvSpPr>
            <a:spLocks noGrp="1"/>
          </p:cNvSpPr>
          <p:nvPr>
            <p:ph type="pic" sz="quarter" idx="13"/>
          </p:nvPr>
        </p:nvSpPr>
        <p:spPr>
          <a:xfrm>
            <a:off x="8225366" y="5047514"/>
            <a:ext cx="2766595" cy="1127624"/>
          </a:xfrm>
        </p:spPr>
      </p:sp>
      <p:sp>
        <p:nvSpPr>
          <p:cNvPr id="2" name="Oval 1">
            <a:extLst>
              <a:ext uri="{FF2B5EF4-FFF2-40B4-BE49-F238E27FC236}">
                <a16:creationId xmlns:a16="http://schemas.microsoft.com/office/drawing/2014/main" id="{F9F7A406-228C-4D9C-9B35-97A01A45908A}"/>
              </a:ext>
            </a:extLst>
          </p:cNvPr>
          <p:cNvSpPr/>
          <p:nvPr/>
        </p:nvSpPr>
        <p:spPr>
          <a:xfrm>
            <a:off x="7986711" y="1273174"/>
            <a:ext cx="3722213" cy="349017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dirty="0">
                <a:solidFill>
                  <a:schemeClr val="tx2">
                    <a:lumMod val="50000"/>
                  </a:schemeClr>
                </a:solidFill>
              </a:rPr>
              <a:t>Mantenga sus actividades normales en la vida diaria</a:t>
            </a:r>
            <a:endParaRPr lang="en-US" sz="3200" dirty="0">
              <a:solidFill>
                <a:schemeClr val="tx2">
                  <a:lumMod val="50000"/>
                </a:schemeClr>
              </a:solidFill>
            </a:endParaRPr>
          </a:p>
        </p:txBody>
      </p:sp>
      <p:sp>
        <p:nvSpPr>
          <p:cNvPr id="3" name="Arrow: Right 2">
            <a:extLst>
              <a:ext uri="{FF2B5EF4-FFF2-40B4-BE49-F238E27FC236}">
                <a16:creationId xmlns:a16="http://schemas.microsoft.com/office/drawing/2014/main" id="{B8F6C36E-02F7-4EF1-A5C0-0D45C1EC94FF}"/>
              </a:ext>
            </a:extLst>
          </p:cNvPr>
          <p:cNvSpPr/>
          <p:nvPr/>
        </p:nvSpPr>
        <p:spPr>
          <a:xfrm>
            <a:off x="1071562" y="3428999"/>
            <a:ext cx="6915149" cy="1334351"/>
          </a:xfrm>
          <a:prstGeom prst="rightArrow">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t>Actividades que debe seguir realizando</a:t>
            </a:r>
          </a:p>
        </p:txBody>
      </p:sp>
    </p:spTree>
    <p:extLst>
      <p:ext uri="{BB962C8B-B14F-4D97-AF65-F5344CB8AC3E}">
        <p14:creationId xmlns:p14="http://schemas.microsoft.com/office/powerpoint/2010/main" val="1619151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D32F7E-5B56-484E-9ADF-EEA21C053DB5}"/>
              </a:ext>
            </a:extLst>
          </p:cNvPr>
          <p:cNvSpPr>
            <a:spLocks noGrp="1"/>
          </p:cNvSpPr>
          <p:nvPr>
            <p:ph type="title"/>
          </p:nvPr>
        </p:nvSpPr>
        <p:spPr/>
        <p:txBody>
          <a:bodyPr/>
          <a:lstStyle/>
          <a:p>
            <a:r>
              <a:rPr lang="es-MX" dirty="0"/>
              <a:t>Recursos de apoyo</a:t>
            </a:r>
          </a:p>
        </p:txBody>
      </p:sp>
      <p:graphicFrame>
        <p:nvGraphicFramePr>
          <p:cNvPr id="3" name="Content Placeholder 2">
            <a:extLst>
              <a:ext uri="{FF2B5EF4-FFF2-40B4-BE49-F238E27FC236}">
                <a16:creationId xmlns:a16="http://schemas.microsoft.com/office/drawing/2014/main" id="{DDC8B3B6-9A64-47D3-98A5-53D045FD3EF4}"/>
              </a:ext>
            </a:extLst>
          </p:cNvPr>
          <p:cNvGraphicFramePr>
            <a:graphicFrameLocks noGrp="1"/>
          </p:cNvGraphicFramePr>
          <p:nvPr>
            <p:ph idx="1"/>
            <p:extLst>
              <p:ext uri="{D42A27DB-BD31-4B8C-83A1-F6EECF244321}">
                <p14:modId xmlns:p14="http://schemas.microsoft.com/office/powerpoint/2010/main" val="2971596201"/>
              </p:ext>
            </p:extLst>
          </p:nvPr>
        </p:nvGraphicFramePr>
        <p:xfrm>
          <a:off x="4572000" y="1690688"/>
          <a:ext cx="6781800" cy="31070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Picture Placeholder 5">
            <a:extLst>
              <a:ext uri="{FF2B5EF4-FFF2-40B4-BE49-F238E27FC236}">
                <a16:creationId xmlns:a16="http://schemas.microsoft.com/office/drawing/2014/main" id="{A996E58A-9978-4158-AC6E-C258ADD06482}"/>
              </a:ext>
            </a:extLst>
          </p:cNvPr>
          <p:cNvSpPr>
            <a:spLocks noGrp="1"/>
          </p:cNvSpPr>
          <p:nvPr>
            <p:ph type="pic" sz="quarter" idx="13"/>
          </p:nvPr>
        </p:nvSpPr>
        <p:spPr>
          <a:xfrm>
            <a:off x="8225366" y="4931068"/>
            <a:ext cx="2766595" cy="1127624"/>
          </a:xfrm>
        </p:spPr>
      </p:sp>
      <p:sp>
        <p:nvSpPr>
          <p:cNvPr id="7" name="Left Brace 6">
            <a:extLst>
              <a:ext uri="{FF2B5EF4-FFF2-40B4-BE49-F238E27FC236}">
                <a16:creationId xmlns:a16="http://schemas.microsoft.com/office/drawing/2014/main" id="{F11FC3E1-0D70-419C-9ED3-77E21004C7A7}"/>
              </a:ext>
            </a:extLst>
          </p:cNvPr>
          <p:cNvSpPr/>
          <p:nvPr/>
        </p:nvSpPr>
        <p:spPr>
          <a:xfrm>
            <a:off x="3467100" y="1690688"/>
            <a:ext cx="914400" cy="3107030"/>
          </a:xfrm>
          <a:prstGeom prst="leftBrace">
            <a:avLst/>
          </a:prstGeom>
          <a:ln w="76200">
            <a:solidFill>
              <a:schemeClr val="tx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Rectangle 7">
            <a:extLst>
              <a:ext uri="{FF2B5EF4-FFF2-40B4-BE49-F238E27FC236}">
                <a16:creationId xmlns:a16="http://schemas.microsoft.com/office/drawing/2014/main" id="{FBB7DB19-0FCB-43BE-B525-464A7316AA42}"/>
              </a:ext>
            </a:extLst>
          </p:cNvPr>
          <p:cNvSpPr/>
          <p:nvPr/>
        </p:nvSpPr>
        <p:spPr>
          <a:xfrm>
            <a:off x="628649" y="1797844"/>
            <a:ext cx="2766595" cy="28927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dirty="0">
                <a:solidFill>
                  <a:schemeClr val="tx2">
                    <a:lumMod val="50000"/>
                  </a:schemeClr>
                </a:solidFill>
              </a:rPr>
              <a:t>Médico de cabecera</a:t>
            </a:r>
          </a:p>
        </p:txBody>
      </p:sp>
    </p:spTree>
    <p:extLst>
      <p:ext uri="{BB962C8B-B14F-4D97-AF65-F5344CB8AC3E}">
        <p14:creationId xmlns:p14="http://schemas.microsoft.com/office/powerpoint/2010/main" val="2279021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E5E565-8F80-441C-8DF9-E7C268597332}"/>
              </a:ext>
            </a:extLst>
          </p:cNvPr>
          <p:cNvSpPr>
            <a:spLocks noGrp="1"/>
          </p:cNvSpPr>
          <p:nvPr>
            <p:ph type="title"/>
          </p:nvPr>
        </p:nvSpPr>
        <p:spPr/>
        <p:txBody>
          <a:bodyPr/>
          <a:lstStyle/>
          <a:p>
            <a:r>
              <a:rPr lang="es-MX" dirty="0"/>
              <a:t>Hablemos</a:t>
            </a:r>
            <a:r>
              <a:rPr lang="en-US" dirty="0"/>
              <a:t>…</a:t>
            </a:r>
          </a:p>
        </p:txBody>
      </p:sp>
      <p:sp>
        <p:nvSpPr>
          <p:cNvPr id="6" name="Title 3">
            <a:extLst>
              <a:ext uri="{FF2B5EF4-FFF2-40B4-BE49-F238E27FC236}">
                <a16:creationId xmlns:a16="http://schemas.microsoft.com/office/drawing/2014/main" id="{6AC7DF05-A8B8-4053-994E-0ABFE61D9E7D}"/>
              </a:ext>
            </a:extLst>
          </p:cNvPr>
          <p:cNvSpPr txBox="1">
            <a:spLocks/>
          </p:cNvSpPr>
          <p:nvPr/>
        </p:nvSpPr>
        <p:spPr>
          <a:xfrm>
            <a:off x="831850" y="795338"/>
            <a:ext cx="10909576" cy="181244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bg2">
                    <a:lumMod val="75000"/>
                  </a:schemeClr>
                </a:solidFill>
                <a:latin typeface="Franklin Gothic Demi" panose="020B0703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sz="9400" dirty="0">
                <a:solidFill>
                  <a:schemeClr val="tx1"/>
                </a:solidFill>
              </a:rPr>
              <a:t>Qué se debe evitar</a:t>
            </a:r>
          </a:p>
        </p:txBody>
      </p:sp>
    </p:spTree>
    <p:extLst>
      <p:ext uri="{BB962C8B-B14F-4D97-AF65-F5344CB8AC3E}">
        <p14:creationId xmlns:p14="http://schemas.microsoft.com/office/powerpoint/2010/main" val="1824850690"/>
      </p:ext>
    </p:extLst>
  </p:cSld>
  <p:clrMapOvr>
    <a:masterClrMapping/>
  </p:clrMapOvr>
</p:sld>
</file>

<file path=ppt/theme/theme1.xml><?xml version="1.0" encoding="utf-8"?>
<a:theme xmlns:a="http://schemas.openxmlformats.org/drawingml/2006/main" name="MHN">
  <a:themeElements>
    <a:clrScheme name="Custom 220">
      <a:dk1>
        <a:sysClr val="windowText" lastClr="000000"/>
      </a:dk1>
      <a:lt1>
        <a:sysClr val="window" lastClr="FFFFFF"/>
      </a:lt1>
      <a:dk2>
        <a:srgbClr val="954F72"/>
      </a:dk2>
      <a:lt2>
        <a:srgbClr val="E7E6E6"/>
      </a:lt2>
      <a:accent1>
        <a:srgbClr val="034A90"/>
      </a:accent1>
      <a:accent2>
        <a:srgbClr val="595959"/>
      </a:accent2>
      <a:accent3>
        <a:srgbClr val="538135"/>
      </a:accent3>
      <a:accent4>
        <a:srgbClr val="954F72"/>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887d5c03-7ef8-44a5-84bc-0b2768140d17" xsi:nil="true"/>
    <lcf76f155ced4ddcb4097134ff3c332f xmlns="dda31852-0824-4e9a-b702-9c57543736b3">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6D6FFDD1A96ED40918A9A3D826F5EDA" ma:contentTypeVersion="16" ma:contentTypeDescription="Create a new document." ma:contentTypeScope="" ma:versionID="305f630ce667c8d6047427bc2e406a1e">
  <xsd:schema xmlns:xsd="http://www.w3.org/2001/XMLSchema" xmlns:xs="http://www.w3.org/2001/XMLSchema" xmlns:p="http://schemas.microsoft.com/office/2006/metadata/properties" xmlns:ns2="dda31852-0824-4e9a-b702-9c57543736b3" xmlns:ns3="887d5c03-7ef8-44a5-84bc-0b2768140d17" targetNamespace="http://schemas.microsoft.com/office/2006/metadata/properties" ma:root="true" ma:fieldsID="296c7536124ecd71ba0d6d25a68520b3" ns2:_="" ns3:_="">
    <xsd:import namespace="dda31852-0824-4e9a-b702-9c57543736b3"/>
    <xsd:import namespace="887d5c03-7ef8-44a5-84bc-0b2768140d1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a31852-0824-4e9a-b702-9c57543736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33ba762-2ba6-4555-baae-00476115ebb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87d5c03-7ef8-44a5-84bc-0b2768140d1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9d8fee7-1e8f-40e0-b7f6-5ab175186571}" ma:internalName="TaxCatchAll" ma:showField="CatchAllData" ma:web="887d5c03-7ef8-44a5-84bc-0b2768140d1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1ECCE9-2E45-467D-B4D4-178178BF582D}">
  <ds:schemaRefs>
    <ds:schemaRef ds:uri="http://schemas.microsoft.com/sharepoint/v3/contenttype/forms"/>
  </ds:schemaRefs>
</ds:datastoreItem>
</file>

<file path=customXml/itemProps2.xml><?xml version="1.0" encoding="utf-8"?>
<ds:datastoreItem xmlns:ds="http://schemas.openxmlformats.org/officeDocument/2006/customXml" ds:itemID="{D0407987-8211-4CAA-AA8C-E51007A1AE6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F273DF6-838F-4F03-8D92-D937E7760B17}"/>
</file>

<file path=docProps/app.xml><?xml version="1.0" encoding="utf-8"?>
<Properties xmlns="http://schemas.openxmlformats.org/officeDocument/2006/extended-properties" xmlns:vt="http://schemas.openxmlformats.org/officeDocument/2006/docPropsVTypes">
  <Template>MHN</Template>
  <TotalTime>468</TotalTime>
  <Words>1873</Words>
  <Application>Microsoft Office PowerPoint</Application>
  <PresentationFormat>Widescreen</PresentationFormat>
  <Paragraphs>128</Paragraphs>
  <Slides>14</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Franklin Gothic Book</vt:lpstr>
      <vt:lpstr>Franklin Gothic Demi</vt:lpstr>
      <vt:lpstr>Palatino Linotype</vt:lpstr>
      <vt:lpstr>Roboto Light</vt:lpstr>
      <vt:lpstr>Wingdings</vt:lpstr>
      <vt:lpstr>MHN</vt:lpstr>
      <vt:lpstr>Qué evitar durante el embarazo</vt:lpstr>
      <vt:lpstr>Bienvenidos</vt:lpstr>
      <vt:lpstr>Cuando terminemos nuestro tiempo juntos, usted sabrá…</vt:lpstr>
      <vt:lpstr>3 Cosas que debe saber</vt:lpstr>
      <vt:lpstr>Sustancias que deben evitarse</vt:lpstr>
      <vt:lpstr>Alimentos que deben evitarse</vt:lpstr>
      <vt:lpstr>Actividades que deben evitarse</vt:lpstr>
      <vt:lpstr>Recursos de apoyo</vt:lpstr>
      <vt:lpstr>Hablemos…</vt:lpstr>
      <vt:lpstr>Pensar - Agrupar - Compartir</vt:lpstr>
      <vt:lpstr>Debate en grupo</vt:lpstr>
      <vt:lpstr>Reflexión personal</vt:lpstr>
      <vt:lpstr>¿Preguntas?</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Marika Baren</dc:creator>
  <cp:lastModifiedBy>Vanessa Helfrick Paulus</cp:lastModifiedBy>
  <cp:revision>21</cp:revision>
  <dcterms:created xsi:type="dcterms:W3CDTF">2021-03-25T16:45:16Z</dcterms:created>
  <dcterms:modified xsi:type="dcterms:W3CDTF">2022-05-26T17:28:19Z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0x01010026D6FFDD1A96ED40918A9A3D826F5EDA</vt:lpwstr>
  </property>
</Properties>
</file>