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 id="2147483674" r:id="rId5"/>
  </p:sldMasterIdLst>
  <p:notesMasterIdLst>
    <p:notesMasterId r:id="rId20"/>
  </p:notesMasterIdLst>
  <p:sldIdLst>
    <p:sldId id="256" r:id="rId6"/>
    <p:sldId id="257" r:id="rId7"/>
    <p:sldId id="273" r:id="rId8"/>
    <p:sldId id="272" r:id="rId9"/>
    <p:sldId id="276" r:id="rId10"/>
    <p:sldId id="282" r:id="rId11"/>
    <p:sldId id="279" r:id="rId12"/>
    <p:sldId id="267" r:id="rId13"/>
    <p:sldId id="268" r:id="rId14"/>
    <p:sldId id="269" r:id="rId15"/>
    <p:sldId id="270" r:id="rId16"/>
    <p:sldId id="271" r:id="rId17"/>
    <p:sldId id="260" r:id="rId18"/>
    <p:sldId id="26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rynanne Powell" initials="KP" lastIdx="1" clrIdx="0">
    <p:extLst>
      <p:ext uri="{19B8F6BF-5375-455C-9EA6-DF929625EA0E}">
        <p15:presenceInfo xmlns:p15="http://schemas.microsoft.com/office/powerpoint/2012/main" userId="S::Kpowell@socialent.onmicrosoft.com::2b8ac1fc-e5e4-4cc9-b391-42a00bbeb6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66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6A7B45-F904-4F07-AA56-5E819C88E667}" v="4" dt="2022-08-10T03:33:45.9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865" autoAdjust="0"/>
  </p:normalViewPr>
  <p:slideViewPr>
    <p:cSldViewPr snapToGrid="0">
      <p:cViewPr varScale="1">
        <p:scale>
          <a:sx n="46" d="100"/>
          <a:sy n="46" d="100"/>
        </p:scale>
        <p:origin x="1626" y="60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erra Rich" userId="d8d8129c-92cc-4c4e-b72e-2c841e911b69" providerId="ADAL" clId="{08E0CAC8-5FAE-4064-A93B-610345449F40}"/>
    <pc:docChg chg="undo custSel modMainMaster">
      <pc:chgData name="Sierra Rich" userId="d8d8129c-92cc-4c4e-b72e-2c841e911b69" providerId="ADAL" clId="{08E0CAC8-5FAE-4064-A93B-610345449F40}" dt="2022-03-31T19:34:01.513" v="3" actId="1076"/>
      <pc:docMkLst>
        <pc:docMk/>
      </pc:docMkLst>
      <pc:sldMasterChg chg="modSldLayout">
        <pc:chgData name="Sierra Rich" userId="d8d8129c-92cc-4c4e-b72e-2c841e911b69" providerId="ADAL" clId="{08E0CAC8-5FAE-4064-A93B-610345449F40}" dt="2022-03-31T19:34:01.513" v="3" actId="1076"/>
        <pc:sldMasterMkLst>
          <pc:docMk/>
          <pc:sldMasterMk cId="3480813256" sldId="2147483660"/>
        </pc:sldMasterMkLst>
        <pc:sldLayoutChg chg="modSp mod">
          <pc:chgData name="Sierra Rich" userId="d8d8129c-92cc-4c4e-b72e-2c841e911b69" providerId="ADAL" clId="{08E0CAC8-5FAE-4064-A93B-610345449F40}" dt="2022-03-31T19:34:01.513" v="3" actId="1076"/>
          <pc:sldLayoutMkLst>
            <pc:docMk/>
            <pc:sldMasterMk cId="3480813256" sldId="2147483660"/>
            <pc:sldLayoutMk cId="4086629170" sldId="2147483661"/>
          </pc:sldLayoutMkLst>
          <pc:picChg chg="mod">
            <ac:chgData name="Sierra Rich" userId="d8d8129c-92cc-4c4e-b72e-2c841e911b69" providerId="ADAL" clId="{08E0CAC8-5FAE-4064-A93B-610345449F40}" dt="2022-03-31T19:34:01.513" v="3" actId="1076"/>
            <ac:picMkLst>
              <pc:docMk/>
              <pc:sldMasterMk cId="3480813256" sldId="2147483660"/>
              <pc:sldLayoutMk cId="4086629170" sldId="2147483661"/>
              <ac:picMk id="10" creationId="{8BF64F28-BE78-44D2-93AE-7D95BBD756F6}"/>
            </ac:picMkLst>
          </pc:picChg>
        </pc:sldLayoutChg>
      </pc:sldMasterChg>
    </pc:docChg>
  </pc:docChgLst>
  <pc:docChgLst>
    <pc:chgData name="Lisa Watson" userId="27d80bf5-d0db-4f57-b9cf-c335a6815b2a" providerId="ADAL" clId="{BE04E4D1-CC55-487D-AB4A-FAF5DDCC7E11}"/>
    <pc:docChg chg="custSel modSld modMainMaster">
      <pc:chgData name="Lisa Watson" userId="27d80bf5-d0db-4f57-b9cf-c335a6815b2a" providerId="ADAL" clId="{BE04E4D1-CC55-487D-AB4A-FAF5DDCC7E11}" dt="2022-03-23T16:57:21.892" v="74" actId="1076"/>
      <pc:docMkLst>
        <pc:docMk/>
      </pc:docMkLst>
      <pc:sldChg chg="modSp mod">
        <pc:chgData name="Lisa Watson" userId="27d80bf5-d0db-4f57-b9cf-c335a6815b2a" providerId="ADAL" clId="{BE04E4D1-CC55-487D-AB4A-FAF5DDCC7E11}" dt="2022-03-23T16:57:21.892" v="74" actId="1076"/>
        <pc:sldMkLst>
          <pc:docMk/>
          <pc:sldMk cId="4081440341" sldId="256"/>
        </pc:sldMkLst>
        <pc:spChg chg="mod">
          <ac:chgData name="Lisa Watson" userId="27d80bf5-d0db-4f57-b9cf-c335a6815b2a" providerId="ADAL" clId="{BE04E4D1-CC55-487D-AB4A-FAF5DDCC7E11}" dt="2022-03-23T16:57:21.892" v="74" actId="1076"/>
          <ac:spMkLst>
            <pc:docMk/>
            <pc:sldMk cId="4081440341" sldId="256"/>
            <ac:spMk id="2" creationId="{43F4211D-871B-4EAA-911B-302243E4AFC9}"/>
          </ac:spMkLst>
        </pc:spChg>
        <pc:spChg chg="mod">
          <ac:chgData name="Lisa Watson" userId="27d80bf5-d0db-4f57-b9cf-c335a6815b2a" providerId="ADAL" clId="{BE04E4D1-CC55-487D-AB4A-FAF5DDCC7E11}" dt="2022-03-23T16:57:16.953" v="73" actId="1076"/>
          <ac:spMkLst>
            <pc:docMk/>
            <pc:sldMk cId="4081440341" sldId="256"/>
            <ac:spMk id="3" creationId="{DC466C30-396D-431D-98F0-18BE8638A6F3}"/>
          </ac:spMkLst>
        </pc:spChg>
      </pc:sldChg>
      <pc:sldChg chg="modSp mod modNotesTx">
        <pc:chgData name="Lisa Watson" userId="27d80bf5-d0db-4f57-b9cf-c335a6815b2a" providerId="ADAL" clId="{BE04E4D1-CC55-487D-AB4A-FAF5DDCC7E11}" dt="2022-03-23T16:52:24.560" v="48" actId="20577"/>
        <pc:sldMkLst>
          <pc:docMk/>
          <pc:sldMk cId="3690250049" sldId="276"/>
        </pc:sldMkLst>
        <pc:spChg chg="mod">
          <ac:chgData name="Lisa Watson" userId="27d80bf5-d0db-4f57-b9cf-c335a6815b2a" providerId="ADAL" clId="{BE04E4D1-CC55-487D-AB4A-FAF5DDCC7E11}" dt="2022-03-23T16:27:47.396" v="0" actId="14100"/>
          <ac:spMkLst>
            <pc:docMk/>
            <pc:sldMk cId="3690250049" sldId="276"/>
            <ac:spMk id="4" creationId="{E9E66AC1-A7D1-4E00-B7F8-C9B53DCBB9A6}"/>
          </ac:spMkLst>
        </pc:spChg>
        <pc:spChg chg="mod">
          <ac:chgData name="Lisa Watson" userId="27d80bf5-d0db-4f57-b9cf-c335a6815b2a" providerId="ADAL" clId="{BE04E4D1-CC55-487D-AB4A-FAF5DDCC7E11}" dt="2022-03-23T16:28:06.281" v="7" actId="1076"/>
          <ac:spMkLst>
            <pc:docMk/>
            <pc:sldMk cId="3690250049" sldId="276"/>
            <ac:spMk id="8" creationId="{6085B7A1-4DD0-446F-81D8-62B0C189B75E}"/>
          </ac:spMkLst>
        </pc:spChg>
        <pc:graphicFrameChg chg="mod">
          <ac:chgData name="Lisa Watson" userId="27d80bf5-d0db-4f57-b9cf-c335a6815b2a" providerId="ADAL" clId="{BE04E4D1-CC55-487D-AB4A-FAF5DDCC7E11}" dt="2022-03-23T16:28:02.201" v="6" actId="14100"/>
          <ac:graphicFrameMkLst>
            <pc:docMk/>
            <pc:sldMk cId="3690250049" sldId="276"/>
            <ac:graphicFrameMk id="7" creationId="{B3150185-3884-4307-A2A3-ACF0D6587EA1}"/>
          </ac:graphicFrameMkLst>
        </pc:graphicFrameChg>
        <pc:picChg chg="mod">
          <ac:chgData name="Lisa Watson" userId="27d80bf5-d0db-4f57-b9cf-c335a6815b2a" providerId="ADAL" clId="{BE04E4D1-CC55-487D-AB4A-FAF5DDCC7E11}" dt="2022-03-23T16:27:57.192" v="4" actId="1076"/>
          <ac:picMkLst>
            <pc:docMk/>
            <pc:sldMk cId="3690250049" sldId="276"/>
            <ac:picMk id="3080" creationId="{496473FF-7E2C-4D55-BAB9-CE6622C20E84}"/>
          </ac:picMkLst>
        </pc:picChg>
      </pc:sldChg>
      <pc:sldChg chg="modNotesTx">
        <pc:chgData name="Lisa Watson" userId="27d80bf5-d0db-4f57-b9cf-c335a6815b2a" providerId="ADAL" clId="{BE04E4D1-CC55-487D-AB4A-FAF5DDCC7E11}" dt="2022-03-23T16:53:06.372" v="71" actId="20577"/>
        <pc:sldMkLst>
          <pc:docMk/>
          <pc:sldMk cId="1990137284" sldId="282"/>
        </pc:sldMkLst>
      </pc:sldChg>
      <pc:sldMasterChg chg="modSldLayout">
        <pc:chgData name="Lisa Watson" userId="27d80bf5-d0db-4f57-b9cf-c335a6815b2a" providerId="ADAL" clId="{BE04E4D1-CC55-487D-AB4A-FAF5DDCC7E11}" dt="2022-03-23T16:56:45.418" v="72" actId="29295"/>
        <pc:sldMasterMkLst>
          <pc:docMk/>
          <pc:sldMasterMk cId="3480813256" sldId="2147483660"/>
        </pc:sldMasterMkLst>
        <pc:sldLayoutChg chg="modSp mod">
          <pc:chgData name="Lisa Watson" userId="27d80bf5-d0db-4f57-b9cf-c335a6815b2a" providerId="ADAL" clId="{BE04E4D1-CC55-487D-AB4A-FAF5DDCC7E11}" dt="2022-03-23T16:56:45.418" v="72" actId="29295"/>
          <pc:sldLayoutMkLst>
            <pc:docMk/>
            <pc:sldMasterMk cId="3480813256" sldId="2147483660"/>
            <pc:sldLayoutMk cId="4086629170" sldId="2147483661"/>
          </pc:sldLayoutMkLst>
          <pc:picChg chg="mod">
            <ac:chgData name="Lisa Watson" userId="27d80bf5-d0db-4f57-b9cf-c335a6815b2a" providerId="ADAL" clId="{BE04E4D1-CC55-487D-AB4A-FAF5DDCC7E11}" dt="2022-03-23T16:56:45.418" v="72" actId="29295"/>
            <ac:picMkLst>
              <pc:docMk/>
              <pc:sldMasterMk cId="3480813256" sldId="2147483660"/>
              <pc:sldLayoutMk cId="4086629170" sldId="2147483661"/>
              <ac:picMk id="10" creationId="{8BF64F28-BE78-44D2-93AE-7D95BBD756F6}"/>
            </ac:picMkLst>
          </pc:picChg>
        </pc:sldLayoutChg>
      </pc:sldMasterChg>
    </pc:docChg>
  </pc:docChgLst>
  <pc:docChgLst>
    <pc:chgData name="Vanessa Helfrick Paulus" userId="31639b0a-d3f1-4131-9144-431f213b3c71" providerId="ADAL" clId="{53BF1340-3EA1-4B98-A7F2-458932E29C55}"/>
    <pc:docChg chg="undo custSel addSld delSld modSld sldOrd">
      <pc:chgData name="Vanessa Helfrick Paulus" userId="31639b0a-d3f1-4131-9144-431f213b3c71" providerId="ADAL" clId="{53BF1340-3EA1-4B98-A7F2-458932E29C55}" dt="2022-02-09T18:55:59.500" v="6579" actId="33524"/>
      <pc:docMkLst>
        <pc:docMk/>
      </pc:docMkLst>
      <pc:sldChg chg="modSp mod modNotesTx">
        <pc:chgData name="Vanessa Helfrick Paulus" userId="31639b0a-d3f1-4131-9144-431f213b3c71" providerId="ADAL" clId="{53BF1340-3EA1-4B98-A7F2-458932E29C55}" dt="2022-02-08T22:39:31.358" v="5979" actId="1076"/>
        <pc:sldMkLst>
          <pc:docMk/>
          <pc:sldMk cId="4081440341" sldId="256"/>
        </pc:sldMkLst>
        <pc:spChg chg="mod">
          <ac:chgData name="Vanessa Helfrick Paulus" userId="31639b0a-d3f1-4131-9144-431f213b3c71" providerId="ADAL" clId="{53BF1340-3EA1-4B98-A7F2-458932E29C55}" dt="2022-02-08T22:39:25.476" v="5978" actId="1076"/>
          <ac:spMkLst>
            <pc:docMk/>
            <pc:sldMk cId="4081440341" sldId="256"/>
            <ac:spMk id="2" creationId="{43F4211D-871B-4EAA-911B-302243E4AFC9}"/>
          </ac:spMkLst>
        </pc:spChg>
        <pc:spChg chg="mod">
          <ac:chgData name="Vanessa Helfrick Paulus" userId="31639b0a-d3f1-4131-9144-431f213b3c71" providerId="ADAL" clId="{53BF1340-3EA1-4B98-A7F2-458932E29C55}" dt="2022-02-08T22:39:31.358" v="5979" actId="1076"/>
          <ac:spMkLst>
            <pc:docMk/>
            <pc:sldMk cId="4081440341" sldId="256"/>
            <ac:spMk id="3" creationId="{DC466C30-396D-431D-98F0-18BE8638A6F3}"/>
          </ac:spMkLst>
        </pc:spChg>
      </pc:sldChg>
      <pc:sldChg chg="modSp mod">
        <pc:chgData name="Vanessa Helfrick Paulus" userId="31639b0a-d3f1-4131-9144-431f213b3c71" providerId="ADAL" clId="{53BF1340-3EA1-4B98-A7F2-458932E29C55}" dt="2022-02-08T17:59:42.188" v="806" actId="14100"/>
        <pc:sldMkLst>
          <pc:docMk/>
          <pc:sldMk cId="2657730720" sldId="260"/>
        </pc:sldMkLst>
        <pc:spChg chg="mod">
          <ac:chgData name="Vanessa Helfrick Paulus" userId="31639b0a-d3f1-4131-9144-431f213b3c71" providerId="ADAL" clId="{53BF1340-3EA1-4B98-A7F2-458932E29C55}" dt="2022-02-08T17:59:42.188" v="806" actId="14100"/>
          <ac:spMkLst>
            <pc:docMk/>
            <pc:sldMk cId="2657730720" sldId="260"/>
            <ac:spMk id="6" creationId="{F0B49E81-9374-4A3A-9908-C266BE291E03}"/>
          </ac:spMkLst>
        </pc:spChg>
      </pc:sldChg>
      <pc:sldChg chg="modSp mod">
        <pc:chgData name="Vanessa Helfrick Paulus" userId="31639b0a-d3f1-4131-9144-431f213b3c71" providerId="ADAL" clId="{53BF1340-3EA1-4B98-A7F2-458932E29C55}" dt="2022-02-08T17:58:24.211" v="800" actId="1076"/>
        <pc:sldMkLst>
          <pc:docMk/>
          <pc:sldMk cId="1339989012" sldId="261"/>
        </pc:sldMkLst>
        <pc:spChg chg="mod">
          <ac:chgData name="Vanessa Helfrick Paulus" userId="31639b0a-d3f1-4131-9144-431f213b3c71" providerId="ADAL" clId="{53BF1340-3EA1-4B98-A7F2-458932E29C55}" dt="2022-02-08T17:58:24.211" v="800" actId="1076"/>
          <ac:spMkLst>
            <pc:docMk/>
            <pc:sldMk cId="1339989012" sldId="261"/>
            <ac:spMk id="2" creationId="{3E3EB2BC-7D22-415A-AFD8-6CD4E8F0E14C}"/>
          </ac:spMkLst>
        </pc:spChg>
      </pc:sldChg>
      <pc:sldChg chg="delSp modSp mod ord modNotesTx">
        <pc:chgData name="Vanessa Helfrick Paulus" userId="31639b0a-d3f1-4131-9144-431f213b3c71" providerId="ADAL" clId="{53BF1340-3EA1-4B98-A7F2-458932E29C55}" dt="2022-02-09T18:55:59.500" v="6579" actId="33524"/>
        <pc:sldMkLst>
          <pc:docMk/>
          <pc:sldMk cId="2828642134" sldId="267"/>
        </pc:sldMkLst>
        <pc:spChg chg="mod">
          <ac:chgData name="Vanessa Helfrick Paulus" userId="31639b0a-d3f1-4131-9144-431f213b3c71" providerId="ADAL" clId="{53BF1340-3EA1-4B98-A7F2-458932E29C55}" dt="2022-02-08T20:31:03.085" v="5463" actId="27636"/>
          <ac:spMkLst>
            <pc:docMk/>
            <pc:sldMk cId="2828642134" sldId="267"/>
            <ac:spMk id="7" creationId="{0DA6DA5F-FC41-490F-8BAF-D7AB04312F32}"/>
          </ac:spMkLst>
        </pc:spChg>
        <pc:picChg chg="del mod">
          <ac:chgData name="Vanessa Helfrick Paulus" userId="31639b0a-d3f1-4131-9144-431f213b3c71" providerId="ADAL" clId="{53BF1340-3EA1-4B98-A7F2-458932E29C55}" dt="2022-02-08T23:00:45.750" v="6423" actId="478"/>
          <ac:picMkLst>
            <pc:docMk/>
            <pc:sldMk cId="2828642134" sldId="267"/>
            <ac:picMk id="4102" creationId="{38A8B234-E9CD-4486-AA23-E27F6D17060B}"/>
          </ac:picMkLst>
        </pc:picChg>
      </pc:sldChg>
      <pc:sldChg chg="modSp mod modNotesTx">
        <pc:chgData name="Vanessa Helfrick Paulus" userId="31639b0a-d3f1-4131-9144-431f213b3c71" providerId="ADAL" clId="{53BF1340-3EA1-4B98-A7F2-458932E29C55}" dt="2022-02-08T18:09:57.897" v="953" actId="20577"/>
        <pc:sldMkLst>
          <pc:docMk/>
          <pc:sldMk cId="1824850690" sldId="268"/>
        </pc:sldMkLst>
        <pc:spChg chg="mod">
          <ac:chgData name="Vanessa Helfrick Paulus" userId="31639b0a-d3f1-4131-9144-431f213b3c71" providerId="ADAL" clId="{53BF1340-3EA1-4B98-A7F2-458932E29C55}" dt="2022-02-08T18:09:37.574" v="928" actId="14100"/>
          <ac:spMkLst>
            <pc:docMk/>
            <pc:sldMk cId="1824850690" sldId="268"/>
            <ac:spMk id="6" creationId="{6AC7DF05-A8B8-4053-994E-0ABFE61D9E7D}"/>
          </ac:spMkLst>
        </pc:spChg>
      </pc:sldChg>
      <pc:sldChg chg="modSp mod modNotesTx">
        <pc:chgData name="Vanessa Helfrick Paulus" userId="31639b0a-d3f1-4131-9144-431f213b3c71" providerId="ADAL" clId="{53BF1340-3EA1-4B98-A7F2-458932E29C55}" dt="2022-02-08T22:50:33.779" v="6320" actId="20577"/>
        <pc:sldMkLst>
          <pc:docMk/>
          <pc:sldMk cId="2237157189" sldId="269"/>
        </pc:sldMkLst>
        <pc:spChg chg="mod">
          <ac:chgData name="Vanessa Helfrick Paulus" userId="31639b0a-d3f1-4131-9144-431f213b3c71" providerId="ADAL" clId="{53BF1340-3EA1-4B98-A7F2-458932E29C55}" dt="2022-02-08T22:12:04.512" v="5927" actId="20577"/>
          <ac:spMkLst>
            <pc:docMk/>
            <pc:sldMk cId="2237157189" sldId="269"/>
            <ac:spMk id="3" creationId="{7343278A-6230-4651-872D-F775E9A738F6}"/>
          </ac:spMkLst>
        </pc:spChg>
      </pc:sldChg>
      <pc:sldChg chg="modSp mod modNotesTx">
        <pc:chgData name="Vanessa Helfrick Paulus" userId="31639b0a-d3f1-4131-9144-431f213b3c71" providerId="ADAL" clId="{53BF1340-3EA1-4B98-A7F2-458932E29C55}" dt="2022-02-08T22:51:43.824" v="6354"/>
        <pc:sldMkLst>
          <pc:docMk/>
          <pc:sldMk cId="1964090487" sldId="270"/>
        </pc:sldMkLst>
        <pc:spChg chg="mod">
          <ac:chgData name="Vanessa Helfrick Paulus" userId="31639b0a-d3f1-4131-9144-431f213b3c71" providerId="ADAL" clId="{53BF1340-3EA1-4B98-A7F2-458932E29C55}" dt="2022-02-08T22:51:26.452" v="6353" actId="20577"/>
          <ac:spMkLst>
            <pc:docMk/>
            <pc:sldMk cId="1964090487" sldId="270"/>
            <ac:spMk id="3" creationId="{7343278A-6230-4651-872D-F775E9A738F6}"/>
          </ac:spMkLst>
        </pc:spChg>
      </pc:sldChg>
      <pc:sldChg chg="modSp mod modNotesTx">
        <pc:chgData name="Vanessa Helfrick Paulus" userId="31639b0a-d3f1-4131-9144-431f213b3c71" providerId="ADAL" clId="{53BF1340-3EA1-4B98-A7F2-458932E29C55}" dt="2022-02-08T22:51:01.353" v="6322" actId="20577"/>
        <pc:sldMkLst>
          <pc:docMk/>
          <pc:sldMk cId="2307003090" sldId="271"/>
        </pc:sldMkLst>
        <pc:spChg chg="mod">
          <ac:chgData name="Vanessa Helfrick Paulus" userId="31639b0a-d3f1-4131-9144-431f213b3c71" providerId="ADAL" clId="{53BF1340-3EA1-4B98-A7F2-458932E29C55}" dt="2022-02-08T20:25:12.799" v="5104" actId="27636"/>
          <ac:spMkLst>
            <pc:docMk/>
            <pc:sldMk cId="2307003090" sldId="271"/>
            <ac:spMk id="3" creationId="{7343278A-6230-4651-872D-F775E9A738F6}"/>
          </ac:spMkLst>
        </pc:spChg>
      </pc:sldChg>
      <pc:sldChg chg="modSp mod modNotesTx">
        <pc:chgData name="Vanessa Helfrick Paulus" userId="31639b0a-d3f1-4131-9144-431f213b3c71" providerId="ADAL" clId="{53BF1340-3EA1-4B98-A7F2-458932E29C55}" dt="2022-02-08T17:55:55.634" v="725" actId="20577"/>
        <pc:sldMkLst>
          <pc:docMk/>
          <pc:sldMk cId="3823497793" sldId="272"/>
        </pc:sldMkLst>
        <pc:spChg chg="mod">
          <ac:chgData name="Vanessa Helfrick Paulus" userId="31639b0a-d3f1-4131-9144-431f213b3c71" providerId="ADAL" clId="{53BF1340-3EA1-4B98-A7F2-458932E29C55}" dt="2022-02-08T17:51:34.209" v="556" actId="20577"/>
          <ac:spMkLst>
            <pc:docMk/>
            <pc:sldMk cId="3823497793" sldId="272"/>
            <ac:spMk id="6" creationId="{95DFC9C6-2104-47E9-8D30-E6326F848AED}"/>
          </ac:spMkLst>
        </pc:spChg>
      </pc:sldChg>
      <pc:sldChg chg="modSp mod modNotesTx">
        <pc:chgData name="Vanessa Helfrick Paulus" userId="31639b0a-d3f1-4131-9144-431f213b3c71" providerId="ADAL" clId="{53BF1340-3EA1-4B98-A7F2-458932E29C55}" dt="2022-02-08T22:14:14.028" v="5948" actId="20577"/>
        <pc:sldMkLst>
          <pc:docMk/>
          <pc:sldMk cId="749262999" sldId="273"/>
        </pc:sldMkLst>
        <pc:spChg chg="mod">
          <ac:chgData name="Vanessa Helfrick Paulus" userId="31639b0a-d3f1-4131-9144-431f213b3c71" providerId="ADAL" clId="{53BF1340-3EA1-4B98-A7F2-458932E29C55}" dt="2022-02-08T17:48:30.564" v="344" actId="20577"/>
          <ac:spMkLst>
            <pc:docMk/>
            <pc:sldMk cId="749262999" sldId="273"/>
            <ac:spMk id="2" creationId="{D9EACF58-5836-4EFA-8556-0883A7500F45}"/>
          </ac:spMkLst>
        </pc:spChg>
        <pc:spChg chg="mod">
          <ac:chgData name="Vanessa Helfrick Paulus" userId="31639b0a-d3f1-4131-9144-431f213b3c71" providerId="ADAL" clId="{53BF1340-3EA1-4B98-A7F2-458932E29C55}" dt="2022-02-08T22:14:14.028" v="5948" actId="20577"/>
          <ac:spMkLst>
            <pc:docMk/>
            <pc:sldMk cId="749262999" sldId="273"/>
            <ac:spMk id="3" creationId="{1E1DBC82-D99E-49DD-BCF1-29FE31845A26}"/>
          </ac:spMkLst>
        </pc:spChg>
      </pc:sldChg>
      <pc:sldChg chg="addSp delSp modSp mod modNotesTx">
        <pc:chgData name="Vanessa Helfrick Paulus" userId="31639b0a-d3f1-4131-9144-431f213b3c71" providerId="ADAL" clId="{53BF1340-3EA1-4B98-A7F2-458932E29C55}" dt="2022-02-09T18:53:51.426" v="6568" actId="20577"/>
        <pc:sldMkLst>
          <pc:docMk/>
          <pc:sldMk cId="3690250049" sldId="276"/>
        </pc:sldMkLst>
        <pc:spChg chg="mod">
          <ac:chgData name="Vanessa Helfrick Paulus" userId="31639b0a-d3f1-4131-9144-431f213b3c71" providerId="ADAL" clId="{53BF1340-3EA1-4B98-A7F2-458932E29C55}" dt="2022-02-08T18:11:12.407" v="963"/>
          <ac:spMkLst>
            <pc:docMk/>
            <pc:sldMk cId="3690250049" sldId="276"/>
            <ac:spMk id="4" creationId="{E9E66AC1-A7D1-4E00-B7F8-C9B53DCBB9A6}"/>
          </ac:spMkLst>
        </pc:spChg>
        <pc:spChg chg="del mod">
          <ac:chgData name="Vanessa Helfrick Paulus" userId="31639b0a-d3f1-4131-9144-431f213b3c71" providerId="ADAL" clId="{53BF1340-3EA1-4B98-A7F2-458932E29C55}" dt="2022-02-08T19:47:09.058" v="4098" actId="478"/>
          <ac:spMkLst>
            <pc:docMk/>
            <pc:sldMk cId="3690250049" sldId="276"/>
            <ac:spMk id="5" creationId="{AA44983F-C61A-42B7-A553-5A066BD1CC70}"/>
          </ac:spMkLst>
        </pc:spChg>
        <pc:graphicFrameChg chg="add mod modGraphic">
          <ac:chgData name="Vanessa Helfrick Paulus" userId="31639b0a-d3f1-4131-9144-431f213b3c71" providerId="ADAL" clId="{53BF1340-3EA1-4B98-A7F2-458932E29C55}" dt="2022-02-08T20:18:59.915" v="4792" actId="20577"/>
          <ac:graphicFrameMkLst>
            <pc:docMk/>
            <pc:sldMk cId="3690250049" sldId="276"/>
            <ac:graphicFrameMk id="7" creationId="{B3150185-3884-4307-A2A3-ACF0D6587EA1}"/>
          </ac:graphicFrameMkLst>
        </pc:graphicFrameChg>
        <pc:picChg chg="add del">
          <ac:chgData name="Vanessa Helfrick Paulus" userId="31639b0a-d3f1-4131-9144-431f213b3c71" providerId="ADAL" clId="{53BF1340-3EA1-4B98-A7F2-458932E29C55}" dt="2022-02-08T19:21:10.347" v="2964"/>
          <ac:picMkLst>
            <pc:docMk/>
            <pc:sldMk cId="3690250049" sldId="276"/>
            <ac:picMk id="2" creationId="{C71C82B7-FED5-4619-8B72-6B8C070051A5}"/>
          </ac:picMkLst>
        </pc:picChg>
        <pc:picChg chg="mod">
          <ac:chgData name="Vanessa Helfrick Paulus" userId="31639b0a-d3f1-4131-9144-431f213b3c71" providerId="ADAL" clId="{53BF1340-3EA1-4B98-A7F2-458932E29C55}" dt="2022-02-08T19:47:20.191" v="4100" actId="1076"/>
          <ac:picMkLst>
            <pc:docMk/>
            <pc:sldMk cId="3690250049" sldId="276"/>
            <ac:picMk id="3080" creationId="{496473FF-7E2C-4D55-BAB9-CE6622C20E84}"/>
          </ac:picMkLst>
        </pc:picChg>
      </pc:sldChg>
      <pc:sldChg chg="addSp delSp modSp mod modNotesTx">
        <pc:chgData name="Vanessa Helfrick Paulus" userId="31639b0a-d3f1-4131-9144-431f213b3c71" providerId="ADAL" clId="{53BF1340-3EA1-4B98-A7F2-458932E29C55}" dt="2022-02-08T22:59:59.189" v="6422" actId="207"/>
        <pc:sldMkLst>
          <pc:docMk/>
          <pc:sldMk cId="1177386127" sldId="279"/>
        </pc:sldMkLst>
        <pc:spChg chg="add mod">
          <ac:chgData name="Vanessa Helfrick Paulus" userId="31639b0a-d3f1-4131-9144-431f213b3c71" providerId="ADAL" clId="{53BF1340-3EA1-4B98-A7F2-458932E29C55}" dt="2022-02-08T22:59:21.215" v="6417" actId="207"/>
          <ac:spMkLst>
            <pc:docMk/>
            <pc:sldMk cId="1177386127" sldId="279"/>
            <ac:spMk id="3" creationId="{49B83E08-D882-463A-8131-94303B105793}"/>
          </ac:spMkLst>
        </pc:spChg>
        <pc:spChg chg="mod">
          <ac:chgData name="Vanessa Helfrick Paulus" userId="31639b0a-d3f1-4131-9144-431f213b3c71" providerId="ADAL" clId="{53BF1340-3EA1-4B98-A7F2-458932E29C55}" dt="2022-02-08T22:30:31.005" v="5968" actId="14100"/>
          <ac:spMkLst>
            <pc:docMk/>
            <pc:sldMk cId="1177386127" sldId="279"/>
            <ac:spMk id="4" creationId="{E9E66AC1-A7D1-4E00-B7F8-C9B53DCBB9A6}"/>
          </ac:spMkLst>
        </pc:spChg>
        <pc:graphicFrameChg chg="del">
          <ac:chgData name="Vanessa Helfrick Paulus" userId="31639b0a-d3f1-4131-9144-431f213b3c71" providerId="ADAL" clId="{53BF1340-3EA1-4B98-A7F2-458932E29C55}" dt="2022-02-08T19:21:24.647" v="2967" actId="478"/>
          <ac:graphicFrameMkLst>
            <pc:docMk/>
            <pc:sldMk cId="1177386127" sldId="279"/>
            <ac:graphicFrameMk id="2" creationId="{793437E7-A44B-4A6B-9590-A2A6A7E63F12}"/>
          </ac:graphicFrameMkLst>
        </pc:graphicFrameChg>
        <pc:picChg chg="add del mod">
          <ac:chgData name="Vanessa Helfrick Paulus" userId="31639b0a-d3f1-4131-9144-431f213b3c71" providerId="ADAL" clId="{53BF1340-3EA1-4B98-A7F2-458932E29C55}" dt="2022-02-08T19:22:08.882" v="2980" actId="22"/>
          <ac:picMkLst>
            <pc:docMk/>
            <pc:sldMk cId="1177386127" sldId="279"/>
            <ac:picMk id="7" creationId="{8240696C-D50E-4B95-9786-DBEFB1FCD63A}"/>
          </ac:picMkLst>
        </pc:picChg>
        <pc:picChg chg="mod">
          <ac:chgData name="Vanessa Helfrick Paulus" userId="31639b0a-d3f1-4131-9144-431f213b3c71" providerId="ADAL" clId="{53BF1340-3EA1-4B98-A7F2-458932E29C55}" dt="2022-02-08T22:59:59.189" v="6422" actId="207"/>
          <ac:picMkLst>
            <pc:docMk/>
            <pc:sldMk cId="1177386127" sldId="279"/>
            <ac:picMk id="1030" creationId="{4AC7DCFF-0286-4C9A-BA3C-A2C2D74608E6}"/>
          </ac:picMkLst>
        </pc:picChg>
      </pc:sldChg>
      <pc:sldChg chg="delSp modSp add del mod">
        <pc:chgData name="Vanessa Helfrick Paulus" userId="31639b0a-d3f1-4131-9144-431f213b3c71" providerId="ADAL" clId="{53BF1340-3EA1-4B98-A7F2-458932E29C55}" dt="2022-02-08T18:11:21.880" v="965" actId="2696"/>
        <pc:sldMkLst>
          <pc:docMk/>
          <pc:sldMk cId="3291480287" sldId="280"/>
        </pc:sldMkLst>
        <pc:spChg chg="mod">
          <ac:chgData name="Vanessa Helfrick Paulus" userId="31639b0a-d3f1-4131-9144-431f213b3c71" providerId="ADAL" clId="{53BF1340-3EA1-4B98-A7F2-458932E29C55}" dt="2022-02-08T17:57:27.809" v="776" actId="20577"/>
          <ac:spMkLst>
            <pc:docMk/>
            <pc:sldMk cId="3291480287" sldId="280"/>
            <ac:spMk id="4" creationId="{E9E66AC1-A7D1-4E00-B7F8-C9B53DCBB9A6}"/>
          </ac:spMkLst>
        </pc:spChg>
        <pc:graphicFrameChg chg="del mod">
          <ac:chgData name="Vanessa Helfrick Paulus" userId="31639b0a-d3f1-4131-9144-431f213b3c71" providerId="ADAL" clId="{53BF1340-3EA1-4B98-A7F2-458932E29C55}" dt="2022-02-08T18:10:44.085" v="959" actId="478"/>
          <ac:graphicFrameMkLst>
            <pc:docMk/>
            <pc:sldMk cId="3291480287" sldId="280"/>
            <ac:graphicFrameMk id="2" creationId="{793437E7-A44B-4A6B-9590-A2A6A7E63F12}"/>
          </ac:graphicFrameMkLst>
        </pc:graphicFrameChg>
      </pc:sldChg>
      <pc:sldChg chg="addSp delSp modSp add del mod setBg chgLayout modNotesTx">
        <pc:chgData name="Vanessa Helfrick Paulus" userId="31639b0a-d3f1-4131-9144-431f213b3c71" providerId="ADAL" clId="{53BF1340-3EA1-4B98-A7F2-458932E29C55}" dt="2022-02-08T18:30:28.530" v="1234" actId="2696"/>
        <pc:sldMkLst>
          <pc:docMk/>
          <pc:sldMk cId="4012784574" sldId="281"/>
        </pc:sldMkLst>
        <pc:spChg chg="add del mod ord">
          <ac:chgData name="Vanessa Helfrick Paulus" userId="31639b0a-d3f1-4131-9144-431f213b3c71" providerId="ADAL" clId="{53BF1340-3EA1-4B98-A7F2-458932E29C55}" dt="2022-02-08T18:15:39.755" v="1037" actId="700"/>
          <ac:spMkLst>
            <pc:docMk/>
            <pc:sldMk cId="4012784574" sldId="281"/>
            <ac:spMk id="2" creationId="{1E9C0CAA-057D-4064-8787-44870EF74DCF}"/>
          </ac:spMkLst>
        </pc:spChg>
        <pc:spChg chg="add del mod ord">
          <ac:chgData name="Vanessa Helfrick Paulus" userId="31639b0a-d3f1-4131-9144-431f213b3c71" providerId="ADAL" clId="{53BF1340-3EA1-4B98-A7F2-458932E29C55}" dt="2022-02-08T18:15:53.271" v="1039" actId="700"/>
          <ac:spMkLst>
            <pc:docMk/>
            <pc:sldMk cId="4012784574" sldId="281"/>
            <ac:spMk id="3" creationId="{C0062977-BCA3-4DD2-8804-1793EA459E1B}"/>
          </ac:spMkLst>
        </pc:spChg>
        <pc:spChg chg="mod ord">
          <ac:chgData name="Vanessa Helfrick Paulus" userId="31639b0a-d3f1-4131-9144-431f213b3c71" providerId="ADAL" clId="{53BF1340-3EA1-4B98-A7F2-458932E29C55}" dt="2022-02-08T18:17:06.998" v="1074" actId="207"/>
          <ac:spMkLst>
            <pc:docMk/>
            <pc:sldMk cId="4012784574" sldId="281"/>
            <ac:spMk id="4" creationId="{E9E66AC1-A7D1-4E00-B7F8-C9B53DCBB9A6}"/>
          </ac:spMkLst>
        </pc:spChg>
        <pc:spChg chg="mod ord">
          <ac:chgData name="Vanessa Helfrick Paulus" userId="31639b0a-d3f1-4131-9144-431f213b3c71" providerId="ADAL" clId="{53BF1340-3EA1-4B98-A7F2-458932E29C55}" dt="2022-02-08T18:15:57.418" v="1040" actId="700"/>
          <ac:spMkLst>
            <pc:docMk/>
            <pc:sldMk cId="4012784574" sldId="281"/>
            <ac:spMk id="5" creationId="{AA44983F-C61A-42B7-A553-5A066BD1CC70}"/>
          </ac:spMkLst>
        </pc:spChg>
        <pc:spChg chg="add del mod ord">
          <ac:chgData name="Vanessa Helfrick Paulus" userId="31639b0a-d3f1-4131-9144-431f213b3c71" providerId="ADAL" clId="{53BF1340-3EA1-4B98-A7F2-458932E29C55}" dt="2022-02-08T18:15:53.271" v="1039" actId="700"/>
          <ac:spMkLst>
            <pc:docMk/>
            <pc:sldMk cId="4012784574" sldId="281"/>
            <ac:spMk id="6" creationId="{BC92AD3D-FA45-47EF-A72D-1F91AD0815FB}"/>
          </ac:spMkLst>
        </pc:spChg>
        <pc:spChg chg="add del mod ord">
          <ac:chgData name="Vanessa Helfrick Paulus" userId="31639b0a-d3f1-4131-9144-431f213b3c71" providerId="ADAL" clId="{53BF1340-3EA1-4B98-A7F2-458932E29C55}" dt="2022-02-08T18:15:53.271" v="1039" actId="700"/>
          <ac:spMkLst>
            <pc:docMk/>
            <pc:sldMk cId="4012784574" sldId="281"/>
            <ac:spMk id="7" creationId="{7CA8B029-367E-424D-BA94-60DFB815BD17}"/>
          </ac:spMkLst>
        </pc:spChg>
        <pc:spChg chg="add del mod ord">
          <ac:chgData name="Vanessa Helfrick Paulus" userId="31639b0a-d3f1-4131-9144-431f213b3c71" providerId="ADAL" clId="{53BF1340-3EA1-4B98-A7F2-458932E29C55}" dt="2022-02-08T18:15:57.418" v="1040" actId="700"/>
          <ac:spMkLst>
            <pc:docMk/>
            <pc:sldMk cId="4012784574" sldId="281"/>
            <ac:spMk id="8" creationId="{6085B7A1-4DD0-446F-81D8-62B0C189B75E}"/>
          </ac:spMkLst>
        </pc:spChg>
        <pc:spChg chg="add mod ord">
          <ac:chgData name="Vanessa Helfrick Paulus" userId="31639b0a-d3f1-4131-9144-431f213b3c71" providerId="ADAL" clId="{53BF1340-3EA1-4B98-A7F2-458932E29C55}" dt="2022-02-08T18:15:57.418" v="1040" actId="700"/>
          <ac:spMkLst>
            <pc:docMk/>
            <pc:sldMk cId="4012784574" sldId="281"/>
            <ac:spMk id="9" creationId="{1A146DC6-4B43-4D6C-B47B-E5EB588B402D}"/>
          </ac:spMkLst>
        </pc:spChg>
        <pc:picChg chg="del">
          <ac:chgData name="Vanessa Helfrick Paulus" userId="31639b0a-d3f1-4131-9144-431f213b3c71" providerId="ADAL" clId="{53BF1340-3EA1-4B98-A7F2-458932E29C55}" dt="2022-02-08T18:11:38.839" v="984" actId="478"/>
          <ac:picMkLst>
            <pc:docMk/>
            <pc:sldMk cId="4012784574" sldId="281"/>
            <ac:picMk id="3080" creationId="{496473FF-7E2C-4D55-BAB9-CE6622C20E84}"/>
          </ac:picMkLst>
        </pc:picChg>
      </pc:sldChg>
      <pc:sldChg chg="addSp delSp modSp add mod modNotesTx">
        <pc:chgData name="Vanessa Helfrick Paulus" userId="31639b0a-d3f1-4131-9144-431f213b3c71" providerId="ADAL" clId="{53BF1340-3EA1-4B98-A7F2-458932E29C55}" dt="2022-02-09T18:54:46.151" v="6578" actId="20577"/>
        <pc:sldMkLst>
          <pc:docMk/>
          <pc:sldMk cId="1990137284" sldId="282"/>
        </pc:sldMkLst>
        <pc:spChg chg="add del mod">
          <ac:chgData name="Vanessa Helfrick Paulus" userId="31639b0a-d3f1-4131-9144-431f213b3c71" providerId="ADAL" clId="{53BF1340-3EA1-4B98-A7F2-458932E29C55}" dt="2022-02-08T18:23:38.629" v="1120"/>
          <ac:spMkLst>
            <pc:docMk/>
            <pc:sldMk cId="1990137284" sldId="282"/>
            <ac:spMk id="2" creationId="{99945E1F-A828-4B45-852D-45B87E0E0C88}"/>
          </ac:spMkLst>
        </pc:spChg>
        <pc:spChg chg="add del mod">
          <ac:chgData name="Vanessa Helfrick Paulus" userId="31639b0a-d3f1-4131-9144-431f213b3c71" providerId="ADAL" clId="{53BF1340-3EA1-4B98-A7F2-458932E29C55}" dt="2022-02-08T18:23:38.629" v="1122"/>
          <ac:spMkLst>
            <pc:docMk/>
            <pc:sldMk cId="1990137284" sldId="282"/>
            <ac:spMk id="3" creationId="{811F4098-B4BD-4522-BFCC-9B7B45592513}"/>
          </ac:spMkLst>
        </pc:spChg>
        <pc:spChg chg="mod">
          <ac:chgData name="Vanessa Helfrick Paulus" userId="31639b0a-d3f1-4131-9144-431f213b3c71" providerId="ADAL" clId="{53BF1340-3EA1-4B98-A7F2-458932E29C55}" dt="2022-02-08T18:19:01.591" v="1088" actId="20577"/>
          <ac:spMkLst>
            <pc:docMk/>
            <pc:sldMk cId="1990137284" sldId="282"/>
            <ac:spMk id="4" creationId="{E9E66AC1-A7D1-4E00-B7F8-C9B53DCBB9A6}"/>
          </ac:spMkLst>
        </pc:spChg>
        <pc:spChg chg="mod">
          <ac:chgData name="Vanessa Helfrick Paulus" userId="31639b0a-d3f1-4131-9144-431f213b3c71" providerId="ADAL" clId="{53BF1340-3EA1-4B98-A7F2-458932E29C55}" dt="2022-02-08T19:18:18.602" v="2958" actId="14100"/>
          <ac:spMkLst>
            <pc:docMk/>
            <pc:sldMk cId="1990137284" sldId="282"/>
            <ac:spMk id="5" creationId="{AA44983F-C61A-42B7-A553-5A066BD1CC70}"/>
          </ac:spMkLst>
        </pc:spChg>
        <pc:spChg chg="del">
          <ac:chgData name="Vanessa Helfrick Paulus" userId="31639b0a-d3f1-4131-9144-431f213b3c71" providerId="ADAL" clId="{53BF1340-3EA1-4B98-A7F2-458932E29C55}" dt="2022-02-08T18:23:36.260" v="1117" actId="931"/>
          <ac:spMkLst>
            <pc:docMk/>
            <pc:sldMk cId="1990137284" sldId="282"/>
            <ac:spMk id="8" creationId="{6085B7A1-4DD0-446F-81D8-62B0C189B75E}"/>
          </ac:spMkLst>
        </pc:spChg>
        <pc:spChg chg="add del mod">
          <ac:chgData name="Vanessa Helfrick Paulus" userId="31639b0a-d3f1-4131-9144-431f213b3c71" providerId="ADAL" clId="{53BF1340-3EA1-4B98-A7F2-458932E29C55}" dt="2022-02-08T22:54:34.414" v="6367" actId="931"/>
          <ac:spMkLst>
            <pc:docMk/>
            <pc:sldMk cId="1990137284" sldId="282"/>
            <ac:spMk id="12" creationId="{40CC868F-39D5-4224-A655-3D5131976CC0}"/>
          </ac:spMkLst>
        </pc:spChg>
        <pc:spChg chg="add del mod">
          <ac:chgData name="Vanessa Helfrick Paulus" userId="31639b0a-d3f1-4131-9144-431f213b3c71" providerId="ADAL" clId="{53BF1340-3EA1-4B98-A7F2-458932E29C55}" dt="2022-02-08T22:55:27.869" v="6373" actId="931"/>
          <ac:spMkLst>
            <pc:docMk/>
            <pc:sldMk cId="1990137284" sldId="282"/>
            <ac:spMk id="22" creationId="{2961A046-F9FE-434E-B392-3B482D97209A}"/>
          </ac:spMkLst>
        </pc:spChg>
        <pc:spChg chg="add del mod">
          <ac:chgData name="Vanessa Helfrick Paulus" userId="31639b0a-d3f1-4131-9144-431f213b3c71" providerId="ADAL" clId="{53BF1340-3EA1-4B98-A7F2-458932E29C55}" dt="2022-02-08T22:56:23.126" v="6381" actId="931"/>
          <ac:spMkLst>
            <pc:docMk/>
            <pc:sldMk cId="1990137284" sldId="282"/>
            <ac:spMk id="26" creationId="{8CDB62C4-A0FD-45A9-A74A-329A51FAFC1E}"/>
          </ac:spMkLst>
        </pc:spChg>
        <pc:spChg chg="add del mod">
          <ac:chgData name="Vanessa Helfrick Paulus" userId="31639b0a-d3f1-4131-9144-431f213b3c71" providerId="ADAL" clId="{53BF1340-3EA1-4B98-A7F2-458932E29C55}" dt="2022-02-08T22:58:06.046" v="6404" actId="931"/>
          <ac:spMkLst>
            <pc:docMk/>
            <pc:sldMk cId="1990137284" sldId="282"/>
            <ac:spMk id="30" creationId="{E9E89C5F-9C4B-4F93-B68D-D55D3B98995F}"/>
          </ac:spMkLst>
        </pc:spChg>
        <pc:graphicFrameChg chg="add del modGraphic">
          <ac:chgData name="Vanessa Helfrick Paulus" userId="31639b0a-d3f1-4131-9144-431f213b3c71" providerId="ADAL" clId="{53BF1340-3EA1-4B98-A7F2-458932E29C55}" dt="2022-02-08T18:24:32.260" v="1124" actId="1032"/>
          <ac:graphicFrameMkLst>
            <pc:docMk/>
            <pc:sldMk cId="1990137284" sldId="282"/>
            <ac:graphicFrameMk id="13" creationId="{984A4B99-8E27-43EA-ABE0-1951969E7B4C}"/>
          </ac:graphicFrameMkLst>
        </pc:graphicFrameChg>
        <pc:graphicFrameChg chg="add del modGraphic">
          <ac:chgData name="Vanessa Helfrick Paulus" userId="31639b0a-d3f1-4131-9144-431f213b3c71" providerId="ADAL" clId="{53BF1340-3EA1-4B98-A7F2-458932E29C55}" dt="2022-02-08T18:25:06.284" v="1126" actId="1032"/>
          <ac:graphicFrameMkLst>
            <pc:docMk/>
            <pc:sldMk cId="1990137284" sldId="282"/>
            <ac:graphicFrameMk id="14" creationId="{3CB482CA-0323-42F9-96CF-BC48D3CBD0BD}"/>
          </ac:graphicFrameMkLst>
        </pc:graphicFrameChg>
        <pc:graphicFrameChg chg="add del mod modGraphic">
          <ac:chgData name="Vanessa Helfrick Paulus" userId="31639b0a-d3f1-4131-9144-431f213b3c71" providerId="ADAL" clId="{53BF1340-3EA1-4B98-A7F2-458932E29C55}" dt="2022-02-08T18:26:30.626" v="1160" actId="478"/>
          <ac:graphicFrameMkLst>
            <pc:docMk/>
            <pc:sldMk cId="1990137284" sldId="282"/>
            <ac:graphicFrameMk id="15" creationId="{6EE775E4-334F-4FD2-B3C1-C2606ABDFAF0}"/>
          </ac:graphicFrameMkLst>
        </pc:graphicFrameChg>
        <pc:graphicFrameChg chg="add mod modGraphic">
          <ac:chgData name="Vanessa Helfrick Paulus" userId="31639b0a-d3f1-4131-9144-431f213b3c71" providerId="ADAL" clId="{53BF1340-3EA1-4B98-A7F2-458932E29C55}" dt="2022-02-09T18:54:26.308" v="6576" actId="20577"/>
          <ac:graphicFrameMkLst>
            <pc:docMk/>
            <pc:sldMk cId="1990137284" sldId="282"/>
            <ac:graphicFrameMk id="16" creationId="{5D1DF9B2-1FDD-457C-A3C1-CBBFF8E04176}"/>
          </ac:graphicFrameMkLst>
        </pc:graphicFrameChg>
        <pc:picChg chg="add del mod">
          <ac:chgData name="Vanessa Helfrick Paulus" userId="31639b0a-d3f1-4131-9144-431f213b3c71" providerId="ADAL" clId="{53BF1340-3EA1-4B98-A7F2-458932E29C55}" dt="2022-02-08T18:23:38.609" v="1118" actId="478"/>
          <ac:picMkLst>
            <pc:docMk/>
            <pc:sldMk cId="1990137284" sldId="282"/>
            <ac:picMk id="10" creationId="{BA55DDE9-756B-434C-A998-C3D287703A72}"/>
          </ac:picMkLst>
        </pc:picChg>
        <pc:picChg chg="add del mod">
          <ac:chgData name="Vanessa Helfrick Paulus" userId="31639b0a-d3f1-4131-9144-431f213b3c71" providerId="ADAL" clId="{53BF1340-3EA1-4B98-A7F2-458932E29C55}" dt="2022-02-08T22:53:28.119" v="6366" actId="931"/>
          <ac:picMkLst>
            <pc:docMk/>
            <pc:sldMk cId="1990137284" sldId="282"/>
            <ac:picMk id="18" creationId="{306CA465-A67E-4EB0-86F5-5D4DEDA26A50}"/>
          </ac:picMkLst>
        </pc:picChg>
        <pc:picChg chg="add del mod">
          <ac:chgData name="Vanessa Helfrick Paulus" userId="31639b0a-d3f1-4131-9144-431f213b3c71" providerId="ADAL" clId="{53BF1340-3EA1-4B98-A7F2-458932E29C55}" dt="2022-02-08T22:54:56.921" v="6372" actId="478"/>
          <ac:picMkLst>
            <pc:docMk/>
            <pc:sldMk cId="1990137284" sldId="282"/>
            <ac:picMk id="20" creationId="{B4AB66AC-ECCF-43DA-B6C2-D683E5982ACE}"/>
          </ac:picMkLst>
        </pc:picChg>
        <pc:picChg chg="add del mod">
          <ac:chgData name="Vanessa Helfrick Paulus" userId="31639b0a-d3f1-4131-9144-431f213b3c71" providerId="ADAL" clId="{53BF1340-3EA1-4B98-A7F2-458932E29C55}" dt="2022-02-08T22:56:02.345" v="6379" actId="478"/>
          <ac:picMkLst>
            <pc:docMk/>
            <pc:sldMk cId="1990137284" sldId="282"/>
            <ac:picMk id="24" creationId="{B9CAF27D-9F9D-418E-847D-E139BB9E0A87}"/>
          </ac:picMkLst>
        </pc:picChg>
        <pc:picChg chg="add del mod">
          <ac:chgData name="Vanessa Helfrick Paulus" userId="31639b0a-d3f1-4131-9144-431f213b3c71" providerId="ADAL" clId="{53BF1340-3EA1-4B98-A7F2-458932E29C55}" dt="2022-02-08T22:57:49.643" v="6402" actId="478"/>
          <ac:picMkLst>
            <pc:docMk/>
            <pc:sldMk cId="1990137284" sldId="282"/>
            <ac:picMk id="28" creationId="{BA08FD08-51D0-405F-A5E0-3EE2E0B778D2}"/>
          </ac:picMkLst>
        </pc:picChg>
        <pc:picChg chg="add mod">
          <ac:chgData name="Vanessa Helfrick Paulus" userId="31639b0a-d3f1-4131-9144-431f213b3c71" providerId="ADAL" clId="{53BF1340-3EA1-4B98-A7F2-458932E29C55}" dt="2022-02-08T22:58:48.788" v="6415" actId="1076"/>
          <ac:picMkLst>
            <pc:docMk/>
            <pc:sldMk cId="1990137284" sldId="282"/>
            <ac:picMk id="3072" creationId="{03E9E69E-7049-446E-9C27-0DE0BC1F8D06}"/>
          </ac:picMkLst>
        </pc:picChg>
        <pc:picChg chg="del">
          <ac:chgData name="Vanessa Helfrick Paulus" userId="31639b0a-d3f1-4131-9144-431f213b3c71" providerId="ADAL" clId="{53BF1340-3EA1-4B98-A7F2-458932E29C55}" dt="2022-02-08T18:19:07.117" v="1089" actId="478"/>
          <ac:picMkLst>
            <pc:docMk/>
            <pc:sldMk cId="1990137284" sldId="282"/>
            <ac:picMk id="3080" creationId="{496473FF-7E2C-4D55-BAB9-CE6622C20E84}"/>
          </ac:picMkLst>
        </pc:picChg>
      </pc:sldChg>
    </pc:docChg>
  </pc:docChgLst>
  <pc:docChgLst>
    <pc:chgData name="Vanessa Helfrick Paulus" userId="31639b0a-d3f1-4131-9144-431f213b3c71" providerId="ADAL" clId="{97794F0D-3F3C-41BC-9294-74B2029320A8}"/>
    <pc:docChg chg="custSel modSld">
      <pc:chgData name="Vanessa Helfrick Paulus" userId="31639b0a-d3f1-4131-9144-431f213b3c71" providerId="ADAL" clId="{97794F0D-3F3C-41BC-9294-74B2029320A8}" dt="2022-01-13T17:17:12.981" v="3" actId="20577"/>
      <pc:docMkLst>
        <pc:docMk/>
      </pc:docMkLst>
      <pc:sldChg chg="modSp mod">
        <pc:chgData name="Vanessa Helfrick Paulus" userId="31639b0a-d3f1-4131-9144-431f213b3c71" providerId="ADAL" clId="{97794F0D-3F3C-41BC-9294-74B2029320A8}" dt="2022-01-13T17:17:12.981" v="3" actId="20577"/>
        <pc:sldMkLst>
          <pc:docMk/>
          <pc:sldMk cId="1339989012" sldId="261"/>
        </pc:sldMkLst>
        <pc:spChg chg="mod">
          <ac:chgData name="Vanessa Helfrick Paulus" userId="31639b0a-d3f1-4131-9144-431f213b3c71" providerId="ADAL" clId="{97794F0D-3F3C-41BC-9294-74B2029320A8}" dt="2022-01-13T17:17:12.981" v="3" actId="20577"/>
          <ac:spMkLst>
            <pc:docMk/>
            <pc:sldMk cId="1339989012" sldId="261"/>
            <ac:spMk id="6" creationId="{45E74F11-EC5C-46C5-80ED-242AEE688D70}"/>
          </ac:spMkLst>
        </pc:spChg>
      </pc:sldChg>
      <pc:sldChg chg="modNotesTx">
        <pc:chgData name="Vanessa Helfrick Paulus" userId="31639b0a-d3f1-4131-9144-431f213b3c71" providerId="ADAL" clId="{97794F0D-3F3C-41BC-9294-74B2029320A8}" dt="2022-01-13T17:16:43.098" v="1" actId="313"/>
        <pc:sldMkLst>
          <pc:docMk/>
          <pc:sldMk cId="1177386127" sldId="279"/>
        </pc:sldMkLst>
      </pc:sldChg>
    </pc:docChg>
  </pc:docChgLst>
  <pc:docChgLst>
    <pc:chgData name="Vanessa Helfrick Paulus" userId="31639b0a-d3f1-4131-9144-431f213b3c71" providerId="ADAL" clId="{F9564EA5-3A9A-44D2-987A-51A8706D6B3B}"/>
    <pc:docChg chg="undo redo custSel modSld">
      <pc:chgData name="Vanessa Helfrick Paulus" userId="31639b0a-d3f1-4131-9144-431f213b3c71" providerId="ADAL" clId="{F9564EA5-3A9A-44D2-987A-51A8706D6B3B}" dt="2022-03-24T20:47:53.587" v="2017" actId="1076"/>
      <pc:docMkLst>
        <pc:docMk/>
      </pc:docMkLst>
      <pc:sldChg chg="modSp mod modNotesTx">
        <pc:chgData name="Vanessa Helfrick Paulus" userId="31639b0a-d3f1-4131-9144-431f213b3c71" providerId="ADAL" clId="{F9564EA5-3A9A-44D2-987A-51A8706D6B3B}" dt="2022-03-24T20:42:15.484" v="1967" actId="1076"/>
        <pc:sldMkLst>
          <pc:docMk/>
          <pc:sldMk cId="4081440341" sldId="256"/>
        </pc:sldMkLst>
        <pc:spChg chg="mod">
          <ac:chgData name="Vanessa Helfrick Paulus" userId="31639b0a-d3f1-4131-9144-431f213b3c71" providerId="ADAL" clId="{F9564EA5-3A9A-44D2-987A-51A8706D6B3B}" dt="2022-03-24T20:42:10.334" v="1966" actId="1076"/>
          <ac:spMkLst>
            <pc:docMk/>
            <pc:sldMk cId="4081440341" sldId="256"/>
            <ac:spMk id="2" creationId="{43F4211D-871B-4EAA-911B-302243E4AFC9}"/>
          </ac:spMkLst>
        </pc:spChg>
        <pc:spChg chg="mod">
          <ac:chgData name="Vanessa Helfrick Paulus" userId="31639b0a-d3f1-4131-9144-431f213b3c71" providerId="ADAL" clId="{F9564EA5-3A9A-44D2-987A-51A8706D6B3B}" dt="2022-03-24T20:42:15.484" v="1967" actId="1076"/>
          <ac:spMkLst>
            <pc:docMk/>
            <pc:sldMk cId="4081440341" sldId="256"/>
            <ac:spMk id="3" creationId="{DC466C30-396D-431D-98F0-18BE8638A6F3}"/>
          </ac:spMkLst>
        </pc:spChg>
      </pc:sldChg>
      <pc:sldChg chg="modSp mod modNotesTx">
        <pc:chgData name="Vanessa Helfrick Paulus" userId="31639b0a-d3f1-4131-9144-431f213b3c71" providerId="ADAL" clId="{F9564EA5-3A9A-44D2-987A-51A8706D6B3B}" dt="2022-03-24T20:45:32.500" v="2016" actId="20577"/>
        <pc:sldMkLst>
          <pc:docMk/>
          <pc:sldMk cId="1964090487" sldId="270"/>
        </pc:sldMkLst>
        <pc:spChg chg="mod">
          <ac:chgData name="Vanessa Helfrick Paulus" userId="31639b0a-d3f1-4131-9144-431f213b3c71" providerId="ADAL" clId="{F9564EA5-3A9A-44D2-987A-51A8706D6B3B}" dt="2022-03-24T20:45:27.912" v="2006" actId="20577"/>
          <ac:spMkLst>
            <pc:docMk/>
            <pc:sldMk cId="1964090487" sldId="270"/>
            <ac:spMk id="3" creationId="{7343278A-6230-4651-872D-F775E9A738F6}"/>
          </ac:spMkLst>
        </pc:spChg>
      </pc:sldChg>
      <pc:sldChg chg="modNotesTx">
        <pc:chgData name="Vanessa Helfrick Paulus" userId="31639b0a-d3f1-4131-9144-431f213b3c71" providerId="ADAL" clId="{F9564EA5-3A9A-44D2-987A-51A8706D6B3B}" dt="2022-03-24T16:36:12.308" v="105" actId="20577"/>
        <pc:sldMkLst>
          <pc:docMk/>
          <pc:sldMk cId="3823497793" sldId="272"/>
        </pc:sldMkLst>
      </pc:sldChg>
      <pc:sldChg chg="modSp mod modNotesTx">
        <pc:chgData name="Vanessa Helfrick Paulus" userId="31639b0a-d3f1-4131-9144-431f213b3c71" providerId="ADAL" clId="{F9564EA5-3A9A-44D2-987A-51A8706D6B3B}" dt="2022-03-24T20:47:53.587" v="2017" actId="1076"/>
        <pc:sldMkLst>
          <pc:docMk/>
          <pc:sldMk cId="749262999" sldId="273"/>
        </pc:sldMkLst>
        <pc:spChg chg="mod">
          <ac:chgData name="Vanessa Helfrick Paulus" userId="31639b0a-d3f1-4131-9144-431f213b3c71" providerId="ADAL" clId="{F9564EA5-3A9A-44D2-987A-51A8706D6B3B}" dt="2022-03-24T20:47:53.587" v="2017" actId="1076"/>
          <ac:spMkLst>
            <pc:docMk/>
            <pc:sldMk cId="749262999" sldId="273"/>
            <ac:spMk id="3" creationId="{1E1DBC82-D99E-49DD-BCF1-29FE31845A26}"/>
          </ac:spMkLst>
        </pc:spChg>
      </pc:sldChg>
      <pc:sldChg chg="modSp mod modNotesTx">
        <pc:chgData name="Vanessa Helfrick Paulus" userId="31639b0a-d3f1-4131-9144-431f213b3c71" providerId="ADAL" clId="{F9564EA5-3A9A-44D2-987A-51A8706D6B3B}" dt="2022-03-24T17:43:54.577" v="1962" actId="255"/>
        <pc:sldMkLst>
          <pc:docMk/>
          <pc:sldMk cId="3690250049" sldId="276"/>
        </pc:sldMkLst>
        <pc:graphicFrameChg chg="mod modGraphic">
          <ac:chgData name="Vanessa Helfrick Paulus" userId="31639b0a-d3f1-4131-9144-431f213b3c71" providerId="ADAL" clId="{F9564EA5-3A9A-44D2-987A-51A8706D6B3B}" dt="2022-03-24T17:43:54.577" v="1962" actId="255"/>
          <ac:graphicFrameMkLst>
            <pc:docMk/>
            <pc:sldMk cId="3690250049" sldId="276"/>
            <ac:graphicFrameMk id="7" creationId="{B3150185-3884-4307-A2A3-ACF0D6587EA1}"/>
          </ac:graphicFrameMkLst>
        </pc:graphicFrameChg>
      </pc:sldChg>
      <pc:sldChg chg="addSp modSp mod modNotesTx">
        <pc:chgData name="Vanessa Helfrick Paulus" userId="31639b0a-d3f1-4131-9144-431f213b3c71" providerId="ADAL" clId="{F9564EA5-3A9A-44D2-987A-51A8706D6B3B}" dt="2022-03-24T20:43:57.102" v="1989" actId="20577"/>
        <pc:sldMkLst>
          <pc:docMk/>
          <pc:sldMk cId="1177386127" sldId="279"/>
        </pc:sldMkLst>
        <pc:spChg chg="mod">
          <ac:chgData name="Vanessa Helfrick Paulus" userId="31639b0a-d3f1-4131-9144-431f213b3c71" providerId="ADAL" clId="{F9564EA5-3A9A-44D2-987A-51A8706D6B3B}" dt="2022-03-24T17:44:30.990" v="1965" actId="255"/>
          <ac:spMkLst>
            <pc:docMk/>
            <pc:sldMk cId="1177386127" sldId="279"/>
            <ac:spMk id="3" creationId="{49B83E08-D882-463A-8131-94303B105793}"/>
          </ac:spMkLst>
        </pc:spChg>
        <pc:spChg chg="mod">
          <ac:chgData name="Vanessa Helfrick Paulus" userId="31639b0a-d3f1-4131-9144-431f213b3c71" providerId="ADAL" clId="{F9564EA5-3A9A-44D2-987A-51A8706D6B3B}" dt="2022-03-24T17:12:10.007" v="1870" actId="255"/>
          <ac:spMkLst>
            <pc:docMk/>
            <pc:sldMk cId="1177386127" sldId="279"/>
            <ac:spMk id="4" creationId="{E9E66AC1-A7D1-4E00-B7F8-C9B53DCBB9A6}"/>
          </ac:spMkLst>
        </pc:spChg>
        <pc:graphicFrameChg chg="add mod modGraphic">
          <ac:chgData name="Vanessa Helfrick Paulus" userId="31639b0a-d3f1-4131-9144-431f213b3c71" providerId="ADAL" clId="{F9564EA5-3A9A-44D2-987A-51A8706D6B3B}" dt="2022-03-24T17:42:22.226" v="1953" actId="20577"/>
          <ac:graphicFrameMkLst>
            <pc:docMk/>
            <pc:sldMk cId="1177386127" sldId="279"/>
            <ac:graphicFrameMk id="2" creationId="{66A624FE-9D1D-4E21-919C-AFA2ED4F2DCC}"/>
          </ac:graphicFrameMkLst>
        </pc:graphicFrameChg>
        <pc:picChg chg="mod">
          <ac:chgData name="Vanessa Helfrick Paulus" userId="31639b0a-d3f1-4131-9144-431f213b3c71" providerId="ADAL" clId="{F9564EA5-3A9A-44D2-987A-51A8706D6B3B}" dt="2022-03-24T16:47:28.831" v="653" actId="1076"/>
          <ac:picMkLst>
            <pc:docMk/>
            <pc:sldMk cId="1177386127" sldId="279"/>
            <ac:picMk id="1030" creationId="{4AC7DCFF-0286-4C9A-BA3C-A2C2D74608E6}"/>
          </ac:picMkLst>
        </pc:picChg>
      </pc:sldChg>
      <pc:sldChg chg="modSp mod">
        <pc:chgData name="Vanessa Helfrick Paulus" userId="31639b0a-d3f1-4131-9144-431f213b3c71" providerId="ADAL" clId="{F9564EA5-3A9A-44D2-987A-51A8706D6B3B}" dt="2022-03-24T20:44:48.911" v="1992" actId="1076"/>
        <pc:sldMkLst>
          <pc:docMk/>
          <pc:sldMk cId="1990137284" sldId="282"/>
        </pc:sldMkLst>
        <pc:graphicFrameChg chg="modGraphic">
          <ac:chgData name="Vanessa Helfrick Paulus" userId="31639b0a-d3f1-4131-9144-431f213b3c71" providerId="ADAL" clId="{F9564EA5-3A9A-44D2-987A-51A8706D6B3B}" dt="2022-03-24T17:44:15.958" v="1964" actId="207"/>
          <ac:graphicFrameMkLst>
            <pc:docMk/>
            <pc:sldMk cId="1990137284" sldId="282"/>
            <ac:graphicFrameMk id="16" creationId="{5D1DF9B2-1FDD-457C-A3C1-CBBFF8E04176}"/>
          </ac:graphicFrameMkLst>
        </pc:graphicFrameChg>
        <pc:picChg chg="mod">
          <ac:chgData name="Vanessa Helfrick Paulus" userId="31639b0a-d3f1-4131-9144-431f213b3c71" providerId="ADAL" clId="{F9564EA5-3A9A-44D2-987A-51A8706D6B3B}" dt="2022-03-24T20:44:48.911" v="1992" actId="1076"/>
          <ac:picMkLst>
            <pc:docMk/>
            <pc:sldMk cId="1990137284" sldId="282"/>
            <ac:picMk id="3072" creationId="{03E9E69E-7049-446E-9C27-0DE0BC1F8D06}"/>
          </ac:picMkLst>
        </pc:picChg>
      </pc:sldChg>
    </pc:docChg>
  </pc:docChgLst>
  <pc:docChgLst>
    <pc:chgData name="Vanessa Helfrick Paulus" userId="31639b0a-d3f1-4131-9144-431f213b3c71" providerId="ADAL" clId="{9D0C90E6-4220-4381-9148-952E0FAA9DAF}"/>
    <pc:docChg chg="undo custSel addSld delSld modSld modMainMaster">
      <pc:chgData name="Vanessa Helfrick Paulus" userId="31639b0a-d3f1-4131-9144-431f213b3c71" providerId="ADAL" clId="{9D0C90E6-4220-4381-9148-952E0FAA9DAF}" dt="2021-12-22T21:57:45.842" v="5202" actId="14100"/>
      <pc:docMkLst>
        <pc:docMk/>
      </pc:docMkLst>
      <pc:sldChg chg="modSp mod modNotesTx">
        <pc:chgData name="Vanessa Helfrick Paulus" userId="31639b0a-d3f1-4131-9144-431f213b3c71" providerId="ADAL" clId="{9D0C90E6-4220-4381-9148-952E0FAA9DAF}" dt="2021-12-22T21:48:54.339" v="5052" actId="20577"/>
        <pc:sldMkLst>
          <pc:docMk/>
          <pc:sldMk cId="4081440341" sldId="256"/>
        </pc:sldMkLst>
        <pc:spChg chg="mod">
          <ac:chgData name="Vanessa Helfrick Paulus" userId="31639b0a-d3f1-4131-9144-431f213b3c71" providerId="ADAL" clId="{9D0C90E6-4220-4381-9148-952E0FAA9DAF}" dt="2021-12-14T21:57:14.099" v="50" actId="1076"/>
          <ac:spMkLst>
            <pc:docMk/>
            <pc:sldMk cId="4081440341" sldId="256"/>
            <ac:spMk id="2" creationId="{43F4211D-871B-4EAA-911B-302243E4AFC9}"/>
          </ac:spMkLst>
        </pc:spChg>
        <pc:spChg chg="mod">
          <ac:chgData name="Vanessa Helfrick Paulus" userId="31639b0a-d3f1-4131-9144-431f213b3c71" providerId="ADAL" clId="{9D0C90E6-4220-4381-9148-952E0FAA9DAF}" dt="2021-12-14T21:56:28.905" v="42" actId="1076"/>
          <ac:spMkLst>
            <pc:docMk/>
            <pc:sldMk cId="4081440341" sldId="256"/>
            <ac:spMk id="3" creationId="{DC466C30-396D-431D-98F0-18BE8638A6F3}"/>
          </ac:spMkLst>
        </pc:spChg>
      </pc:sldChg>
      <pc:sldChg chg="modSp mod">
        <pc:chgData name="Vanessa Helfrick Paulus" userId="31639b0a-d3f1-4131-9144-431f213b3c71" providerId="ADAL" clId="{9D0C90E6-4220-4381-9148-952E0FAA9DAF}" dt="2021-12-14T22:06:35.135" v="199" actId="255"/>
        <pc:sldMkLst>
          <pc:docMk/>
          <pc:sldMk cId="2657730720" sldId="260"/>
        </pc:sldMkLst>
        <pc:spChg chg="mod">
          <ac:chgData name="Vanessa Helfrick Paulus" userId="31639b0a-d3f1-4131-9144-431f213b3c71" providerId="ADAL" clId="{9D0C90E6-4220-4381-9148-952E0FAA9DAF}" dt="2021-12-14T22:06:35.135" v="199" actId="255"/>
          <ac:spMkLst>
            <pc:docMk/>
            <pc:sldMk cId="2657730720" sldId="260"/>
            <ac:spMk id="6" creationId="{F0B49E81-9374-4A3A-9908-C266BE291E03}"/>
          </ac:spMkLst>
        </pc:spChg>
      </pc:sldChg>
      <pc:sldChg chg="modSp mod">
        <pc:chgData name="Vanessa Helfrick Paulus" userId="31639b0a-d3f1-4131-9144-431f213b3c71" providerId="ADAL" clId="{9D0C90E6-4220-4381-9148-952E0FAA9DAF}" dt="2021-12-14T22:07:04.117" v="206" actId="1076"/>
        <pc:sldMkLst>
          <pc:docMk/>
          <pc:sldMk cId="1339989012" sldId="261"/>
        </pc:sldMkLst>
        <pc:spChg chg="mod">
          <ac:chgData name="Vanessa Helfrick Paulus" userId="31639b0a-d3f1-4131-9144-431f213b3c71" providerId="ADAL" clId="{9D0C90E6-4220-4381-9148-952E0FAA9DAF}" dt="2021-12-14T22:07:04.117" v="206" actId="1076"/>
          <ac:spMkLst>
            <pc:docMk/>
            <pc:sldMk cId="1339989012" sldId="261"/>
            <ac:spMk id="2" creationId="{3E3EB2BC-7D22-415A-AFD8-6CD4E8F0E14C}"/>
          </ac:spMkLst>
        </pc:spChg>
      </pc:sldChg>
      <pc:sldChg chg="modSp mod modNotesTx">
        <pc:chgData name="Vanessa Helfrick Paulus" userId="31639b0a-d3f1-4131-9144-431f213b3c71" providerId="ADAL" clId="{9D0C90E6-4220-4381-9148-952E0FAA9DAF}" dt="2021-12-14T22:06:05.452" v="197" actId="255"/>
        <pc:sldMkLst>
          <pc:docMk/>
          <pc:sldMk cId="1824850690" sldId="268"/>
        </pc:sldMkLst>
        <pc:spChg chg="mod">
          <ac:chgData name="Vanessa Helfrick Paulus" userId="31639b0a-d3f1-4131-9144-431f213b3c71" providerId="ADAL" clId="{9D0C90E6-4220-4381-9148-952E0FAA9DAF}" dt="2021-12-14T22:06:05.452" v="197" actId="255"/>
          <ac:spMkLst>
            <pc:docMk/>
            <pc:sldMk cId="1824850690" sldId="268"/>
            <ac:spMk id="6" creationId="{6AC7DF05-A8B8-4053-994E-0ABFE61D9E7D}"/>
          </ac:spMkLst>
        </pc:spChg>
      </pc:sldChg>
      <pc:sldChg chg="modSp mod modNotesTx">
        <pc:chgData name="Vanessa Helfrick Paulus" userId="31639b0a-d3f1-4131-9144-431f213b3c71" providerId="ADAL" clId="{9D0C90E6-4220-4381-9148-952E0FAA9DAF}" dt="2021-12-22T21:57:33.454" v="5199" actId="20577"/>
        <pc:sldMkLst>
          <pc:docMk/>
          <pc:sldMk cId="2237157189" sldId="269"/>
        </pc:sldMkLst>
        <pc:spChg chg="mod">
          <ac:chgData name="Vanessa Helfrick Paulus" userId="31639b0a-d3f1-4131-9144-431f213b3c71" providerId="ADAL" clId="{9D0C90E6-4220-4381-9148-952E0FAA9DAF}" dt="2021-12-16T19:44:43.349" v="4614" actId="20577"/>
          <ac:spMkLst>
            <pc:docMk/>
            <pc:sldMk cId="2237157189" sldId="269"/>
            <ac:spMk id="3" creationId="{7343278A-6230-4651-872D-F775E9A738F6}"/>
          </ac:spMkLst>
        </pc:spChg>
      </pc:sldChg>
      <pc:sldChg chg="modSp mod modNotesTx">
        <pc:chgData name="Vanessa Helfrick Paulus" userId="31639b0a-d3f1-4131-9144-431f213b3c71" providerId="ADAL" clId="{9D0C90E6-4220-4381-9148-952E0FAA9DAF}" dt="2021-12-22T21:57:45.842" v="5202" actId="14100"/>
        <pc:sldMkLst>
          <pc:docMk/>
          <pc:sldMk cId="1964090487" sldId="270"/>
        </pc:sldMkLst>
        <pc:spChg chg="mod">
          <ac:chgData name="Vanessa Helfrick Paulus" userId="31639b0a-d3f1-4131-9144-431f213b3c71" providerId="ADAL" clId="{9D0C90E6-4220-4381-9148-952E0FAA9DAF}" dt="2021-12-22T21:57:45.842" v="5202" actId="14100"/>
          <ac:spMkLst>
            <pc:docMk/>
            <pc:sldMk cId="1964090487" sldId="270"/>
            <ac:spMk id="3" creationId="{7343278A-6230-4651-872D-F775E9A738F6}"/>
          </ac:spMkLst>
        </pc:spChg>
      </pc:sldChg>
      <pc:sldChg chg="modSp mod modNotesTx">
        <pc:chgData name="Vanessa Helfrick Paulus" userId="31639b0a-d3f1-4131-9144-431f213b3c71" providerId="ADAL" clId="{9D0C90E6-4220-4381-9148-952E0FAA9DAF}" dt="2021-12-16T19:46:59.911" v="4745" actId="20577"/>
        <pc:sldMkLst>
          <pc:docMk/>
          <pc:sldMk cId="2307003090" sldId="271"/>
        </pc:sldMkLst>
        <pc:spChg chg="mod">
          <ac:chgData name="Vanessa Helfrick Paulus" userId="31639b0a-d3f1-4131-9144-431f213b3c71" providerId="ADAL" clId="{9D0C90E6-4220-4381-9148-952E0FAA9DAF}" dt="2021-12-16T19:46:45.413" v="4738" actId="20577"/>
          <ac:spMkLst>
            <pc:docMk/>
            <pc:sldMk cId="2307003090" sldId="271"/>
            <ac:spMk id="3" creationId="{7343278A-6230-4651-872D-F775E9A738F6}"/>
          </ac:spMkLst>
        </pc:spChg>
      </pc:sldChg>
      <pc:sldChg chg="modSp mod modNotesTx">
        <pc:chgData name="Vanessa Helfrick Paulus" userId="31639b0a-d3f1-4131-9144-431f213b3c71" providerId="ADAL" clId="{9D0C90E6-4220-4381-9148-952E0FAA9DAF}" dt="2021-12-22T21:50:41.716" v="5094" actId="33524"/>
        <pc:sldMkLst>
          <pc:docMk/>
          <pc:sldMk cId="3823497793" sldId="272"/>
        </pc:sldMkLst>
        <pc:spChg chg="mod">
          <ac:chgData name="Vanessa Helfrick Paulus" userId="31639b0a-d3f1-4131-9144-431f213b3c71" providerId="ADAL" clId="{9D0C90E6-4220-4381-9148-952E0FAA9DAF}" dt="2021-12-14T22:05:52.605" v="196" actId="20577"/>
          <ac:spMkLst>
            <pc:docMk/>
            <pc:sldMk cId="3823497793" sldId="272"/>
            <ac:spMk id="5" creationId="{D1C66E0D-7762-431B-AF39-FB6FA7C40A77}"/>
          </ac:spMkLst>
        </pc:spChg>
        <pc:spChg chg="mod">
          <ac:chgData name="Vanessa Helfrick Paulus" userId="31639b0a-d3f1-4131-9144-431f213b3c71" providerId="ADAL" clId="{9D0C90E6-4220-4381-9148-952E0FAA9DAF}" dt="2021-12-14T22:05:45.812" v="195" actId="207"/>
          <ac:spMkLst>
            <pc:docMk/>
            <pc:sldMk cId="3823497793" sldId="272"/>
            <ac:spMk id="6" creationId="{95DFC9C6-2104-47E9-8D30-E6326F848AED}"/>
          </ac:spMkLst>
        </pc:spChg>
      </pc:sldChg>
      <pc:sldChg chg="modSp mod modNotesTx">
        <pc:chgData name="Vanessa Helfrick Paulus" userId="31639b0a-d3f1-4131-9144-431f213b3c71" providerId="ADAL" clId="{9D0C90E6-4220-4381-9148-952E0FAA9DAF}" dt="2021-12-22T21:49:52.949" v="5060" actId="20577"/>
        <pc:sldMkLst>
          <pc:docMk/>
          <pc:sldMk cId="749262999" sldId="273"/>
        </pc:sldMkLst>
        <pc:spChg chg="mod">
          <ac:chgData name="Vanessa Helfrick Paulus" userId="31639b0a-d3f1-4131-9144-431f213b3c71" providerId="ADAL" clId="{9D0C90E6-4220-4381-9148-952E0FAA9DAF}" dt="2021-12-14T21:59:09.913" v="65" actId="20577"/>
          <ac:spMkLst>
            <pc:docMk/>
            <pc:sldMk cId="749262999" sldId="273"/>
            <ac:spMk id="2" creationId="{D9EACF58-5836-4EFA-8556-0883A7500F45}"/>
          </ac:spMkLst>
        </pc:spChg>
        <pc:spChg chg="mod">
          <ac:chgData name="Vanessa Helfrick Paulus" userId="31639b0a-d3f1-4131-9144-431f213b3c71" providerId="ADAL" clId="{9D0C90E6-4220-4381-9148-952E0FAA9DAF}" dt="2021-12-16T18:40:56.970" v="283" actId="27636"/>
          <ac:spMkLst>
            <pc:docMk/>
            <pc:sldMk cId="749262999" sldId="273"/>
            <ac:spMk id="3" creationId="{1E1DBC82-D99E-49DD-BCF1-29FE31845A26}"/>
          </ac:spMkLst>
        </pc:spChg>
      </pc:sldChg>
      <pc:sldChg chg="modSp del mod">
        <pc:chgData name="Vanessa Helfrick Paulus" userId="31639b0a-d3f1-4131-9144-431f213b3c71" providerId="ADAL" clId="{9D0C90E6-4220-4381-9148-952E0FAA9DAF}" dt="2021-12-16T19:19:12.201" v="2832" actId="2696"/>
        <pc:sldMkLst>
          <pc:docMk/>
          <pc:sldMk cId="2500943209" sldId="274"/>
        </pc:sldMkLst>
        <pc:spChg chg="mod">
          <ac:chgData name="Vanessa Helfrick Paulus" userId="31639b0a-d3f1-4131-9144-431f213b3c71" providerId="ADAL" clId="{9D0C90E6-4220-4381-9148-952E0FAA9DAF}" dt="2021-12-14T22:02:23.373" v="188" actId="27636"/>
          <ac:spMkLst>
            <pc:docMk/>
            <pc:sldMk cId="2500943209" sldId="274"/>
            <ac:spMk id="4" creationId="{E9E66AC1-A7D1-4E00-B7F8-C9B53DCBB9A6}"/>
          </ac:spMkLst>
        </pc:spChg>
      </pc:sldChg>
      <pc:sldChg chg="delSp modSp mod modNotesTx">
        <pc:chgData name="Vanessa Helfrick Paulus" userId="31639b0a-d3f1-4131-9144-431f213b3c71" providerId="ADAL" clId="{9D0C90E6-4220-4381-9148-952E0FAA9DAF}" dt="2021-12-22T21:56:52.514" v="5186" actId="20577"/>
        <pc:sldMkLst>
          <pc:docMk/>
          <pc:sldMk cId="2740907538" sldId="275"/>
        </pc:sldMkLst>
        <pc:spChg chg="mod">
          <ac:chgData name="Vanessa Helfrick Paulus" userId="31639b0a-d3f1-4131-9144-431f213b3c71" providerId="ADAL" clId="{9D0C90E6-4220-4381-9148-952E0FAA9DAF}" dt="2021-12-16T19:19:07.621" v="2831" actId="20577"/>
          <ac:spMkLst>
            <pc:docMk/>
            <pc:sldMk cId="2740907538" sldId="275"/>
            <ac:spMk id="4" creationId="{E9E66AC1-A7D1-4E00-B7F8-C9B53DCBB9A6}"/>
          </ac:spMkLst>
        </pc:spChg>
        <pc:spChg chg="mod">
          <ac:chgData name="Vanessa Helfrick Paulus" userId="31639b0a-d3f1-4131-9144-431f213b3c71" providerId="ADAL" clId="{9D0C90E6-4220-4381-9148-952E0FAA9DAF}" dt="2021-12-16T20:09:27.537" v="4877" actId="20577"/>
          <ac:spMkLst>
            <pc:docMk/>
            <pc:sldMk cId="2740907538" sldId="275"/>
            <ac:spMk id="5" creationId="{AA44983F-C61A-42B7-A553-5A066BD1CC70}"/>
          </ac:spMkLst>
        </pc:spChg>
        <pc:spChg chg="del">
          <ac:chgData name="Vanessa Helfrick Paulus" userId="31639b0a-d3f1-4131-9144-431f213b3c71" providerId="ADAL" clId="{9D0C90E6-4220-4381-9148-952E0FAA9DAF}" dt="2021-12-16T19:19:19.149" v="2835" actId="478"/>
          <ac:spMkLst>
            <pc:docMk/>
            <pc:sldMk cId="2740907538" sldId="275"/>
            <ac:spMk id="8" creationId="{31E568E3-DFF8-45D6-9B19-6B8C2C821C1C}"/>
          </ac:spMkLst>
        </pc:spChg>
        <pc:picChg chg="del">
          <ac:chgData name="Vanessa Helfrick Paulus" userId="31639b0a-d3f1-4131-9144-431f213b3c71" providerId="ADAL" clId="{9D0C90E6-4220-4381-9148-952E0FAA9DAF}" dt="2021-12-16T19:19:14.189" v="2833" actId="478"/>
          <ac:picMkLst>
            <pc:docMk/>
            <pc:sldMk cId="2740907538" sldId="275"/>
            <ac:picMk id="7" creationId="{C8C28188-74BE-491F-90B2-8A77AA09923C}"/>
          </ac:picMkLst>
        </pc:picChg>
      </pc:sldChg>
      <pc:sldChg chg="addSp delSp modSp mod modNotesTx">
        <pc:chgData name="Vanessa Helfrick Paulus" userId="31639b0a-d3f1-4131-9144-431f213b3c71" providerId="ADAL" clId="{9D0C90E6-4220-4381-9148-952E0FAA9DAF}" dt="2021-12-22T21:53:29.914" v="5140" actId="20577"/>
        <pc:sldMkLst>
          <pc:docMk/>
          <pc:sldMk cId="3690250049" sldId="276"/>
        </pc:sldMkLst>
        <pc:spChg chg="mod">
          <ac:chgData name="Vanessa Helfrick Paulus" userId="31639b0a-d3f1-4131-9144-431f213b3c71" providerId="ADAL" clId="{9D0C90E6-4220-4381-9148-952E0FAA9DAF}" dt="2021-12-16T18:45:58.777" v="551" actId="20577"/>
          <ac:spMkLst>
            <pc:docMk/>
            <pc:sldMk cId="3690250049" sldId="276"/>
            <ac:spMk id="4" creationId="{E9E66AC1-A7D1-4E00-B7F8-C9B53DCBB9A6}"/>
          </ac:spMkLst>
        </pc:spChg>
        <pc:spChg chg="mod">
          <ac:chgData name="Vanessa Helfrick Paulus" userId="31639b0a-d3f1-4131-9144-431f213b3c71" providerId="ADAL" clId="{9D0C90E6-4220-4381-9148-952E0FAA9DAF}" dt="2021-12-22T21:51:02.063" v="5098" actId="20577"/>
          <ac:spMkLst>
            <pc:docMk/>
            <pc:sldMk cId="3690250049" sldId="276"/>
            <ac:spMk id="5" creationId="{AA44983F-C61A-42B7-A553-5A066BD1CC70}"/>
          </ac:spMkLst>
        </pc:spChg>
        <pc:spChg chg="del">
          <ac:chgData name="Vanessa Helfrick Paulus" userId="31639b0a-d3f1-4131-9144-431f213b3c71" providerId="ADAL" clId="{9D0C90E6-4220-4381-9148-952E0FAA9DAF}" dt="2021-12-16T19:10:30.905" v="2497" actId="931"/>
          <ac:spMkLst>
            <pc:docMk/>
            <pc:sldMk cId="3690250049" sldId="276"/>
            <ac:spMk id="6" creationId="{255B01F5-B035-4B09-9FD4-4B98E6D47A11}"/>
          </ac:spMkLst>
        </pc:spChg>
        <pc:spChg chg="add mod">
          <ac:chgData name="Vanessa Helfrick Paulus" userId="31639b0a-d3f1-4131-9144-431f213b3c71" providerId="ADAL" clId="{9D0C90E6-4220-4381-9148-952E0FAA9DAF}" dt="2021-12-16T19:10:41.708" v="2501" actId="478"/>
          <ac:spMkLst>
            <pc:docMk/>
            <pc:sldMk cId="3690250049" sldId="276"/>
            <ac:spMk id="8" creationId="{6085B7A1-4DD0-446F-81D8-62B0C189B75E}"/>
          </ac:spMkLst>
        </pc:spChg>
        <pc:picChg chg="add del mod">
          <ac:chgData name="Vanessa Helfrick Paulus" userId="31639b0a-d3f1-4131-9144-431f213b3c71" providerId="ADAL" clId="{9D0C90E6-4220-4381-9148-952E0FAA9DAF}" dt="2021-12-16T19:10:41.708" v="2501" actId="478"/>
          <ac:picMkLst>
            <pc:docMk/>
            <pc:sldMk cId="3690250049" sldId="276"/>
            <ac:picMk id="3" creationId="{845E3B02-7090-4703-836D-4F182DBEF7FA}"/>
          </ac:picMkLst>
        </pc:picChg>
      </pc:sldChg>
      <pc:sldChg chg="del">
        <pc:chgData name="Vanessa Helfrick Paulus" userId="31639b0a-d3f1-4131-9144-431f213b3c71" providerId="ADAL" clId="{9D0C90E6-4220-4381-9148-952E0FAA9DAF}" dt="2021-12-16T19:20:05.837" v="2919" actId="2696"/>
        <pc:sldMkLst>
          <pc:docMk/>
          <pc:sldMk cId="4227682004" sldId="277"/>
        </pc:sldMkLst>
      </pc:sldChg>
      <pc:sldChg chg="addSp delSp modSp add mod modNotesTx">
        <pc:chgData name="Vanessa Helfrick Paulus" userId="31639b0a-d3f1-4131-9144-431f213b3c71" providerId="ADAL" clId="{9D0C90E6-4220-4381-9148-952E0FAA9DAF}" dt="2021-12-22T21:54:33.339" v="5178" actId="20577"/>
        <pc:sldMkLst>
          <pc:docMk/>
          <pc:sldMk cId="1013227673" sldId="278"/>
        </pc:sldMkLst>
        <pc:spChg chg="mod">
          <ac:chgData name="Vanessa Helfrick Paulus" userId="31639b0a-d3f1-4131-9144-431f213b3c71" providerId="ADAL" clId="{9D0C90E6-4220-4381-9148-952E0FAA9DAF}" dt="2021-12-16T20:03:33.918" v="4772" actId="20577"/>
          <ac:spMkLst>
            <pc:docMk/>
            <pc:sldMk cId="1013227673" sldId="278"/>
            <ac:spMk id="4" creationId="{E9E66AC1-A7D1-4E00-B7F8-C9B53DCBB9A6}"/>
          </ac:spMkLst>
        </pc:spChg>
        <pc:spChg chg="add del mod">
          <ac:chgData name="Vanessa Helfrick Paulus" userId="31639b0a-d3f1-4131-9144-431f213b3c71" providerId="ADAL" clId="{9D0C90E6-4220-4381-9148-952E0FAA9DAF}" dt="2021-12-16T20:07:13.486" v="4850" actId="20577"/>
          <ac:spMkLst>
            <pc:docMk/>
            <pc:sldMk cId="1013227673" sldId="278"/>
            <ac:spMk id="5" creationId="{AA44983F-C61A-42B7-A553-5A066BD1CC70}"/>
          </ac:spMkLst>
        </pc:spChg>
        <pc:graphicFrameChg chg="add del modGraphic">
          <ac:chgData name="Vanessa Helfrick Paulus" userId="31639b0a-d3f1-4131-9144-431f213b3c71" providerId="ADAL" clId="{9D0C90E6-4220-4381-9148-952E0FAA9DAF}" dt="2021-12-16T19:12:38.404" v="2542" actId="1032"/>
          <ac:graphicFrameMkLst>
            <pc:docMk/>
            <pc:sldMk cId="1013227673" sldId="278"/>
            <ac:graphicFrameMk id="2" creationId="{E3B18990-F162-4643-8CB4-97C75EEFC355}"/>
          </ac:graphicFrameMkLst>
        </pc:graphicFrameChg>
        <pc:graphicFrameChg chg="add del mod modGraphic">
          <ac:chgData name="Vanessa Helfrick Paulus" userId="31639b0a-d3f1-4131-9144-431f213b3c71" providerId="ADAL" clId="{9D0C90E6-4220-4381-9148-952E0FAA9DAF}" dt="2021-12-16T19:16:25.957" v="2550" actId="1032"/>
          <ac:graphicFrameMkLst>
            <pc:docMk/>
            <pc:sldMk cId="1013227673" sldId="278"/>
            <ac:graphicFrameMk id="3" creationId="{5CD7DB60-AA0E-495A-A12E-0C9E9B18D72A}"/>
          </ac:graphicFrameMkLst>
        </pc:graphicFrameChg>
      </pc:sldChg>
      <pc:sldMasterChg chg="modSldLayout">
        <pc:chgData name="Vanessa Helfrick Paulus" userId="31639b0a-d3f1-4131-9144-431f213b3c71" providerId="ADAL" clId="{9D0C90E6-4220-4381-9148-952E0FAA9DAF}" dt="2021-12-14T21:55:06.255" v="23" actId="14100"/>
        <pc:sldMasterMkLst>
          <pc:docMk/>
          <pc:sldMasterMk cId="3480813256" sldId="2147483660"/>
        </pc:sldMasterMkLst>
        <pc:sldLayoutChg chg="addSp delSp modSp mod">
          <pc:chgData name="Vanessa Helfrick Paulus" userId="31639b0a-d3f1-4131-9144-431f213b3c71" providerId="ADAL" clId="{9D0C90E6-4220-4381-9148-952E0FAA9DAF}" dt="2021-12-14T21:55:06.255" v="23" actId="14100"/>
          <pc:sldLayoutMkLst>
            <pc:docMk/>
            <pc:sldMasterMk cId="3480813256" sldId="2147483660"/>
            <pc:sldLayoutMk cId="4086629170" sldId="2147483661"/>
          </pc:sldLayoutMkLst>
          <pc:spChg chg="mod">
            <ac:chgData name="Vanessa Helfrick Paulus" userId="31639b0a-d3f1-4131-9144-431f213b3c71" providerId="ADAL" clId="{9D0C90E6-4220-4381-9148-952E0FAA9DAF}" dt="2021-12-14T21:55:06.255" v="23" actId="14100"/>
            <ac:spMkLst>
              <pc:docMk/>
              <pc:sldMasterMk cId="3480813256" sldId="2147483660"/>
              <pc:sldLayoutMk cId="4086629170" sldId="2147483661"/>
              <ac:spMk id="2" creationId="{DF3CDC91-22FE-4735-BED5-52DF19D535A2}"/>
            </ac:spMkLst>
          </pc:spChg>
          <pc:picChg chg="add mod ord">
            <ac:chgData name="Vanessa Helfrick Paulus" userId="31639b0a-d3f1-4131-9144-431f213b3c71" providerId="ADAL" clId="{9D0C90E6-4220-4381-9148-952E0FAA9DAF}" dt="2021-12-14T21:33:08.643" v="7" actId="167"/>
            <ac:picMkLst>
              <pc:docMk/>
              <pc:sldMasterMk cId="3480813256" sldId="2147483660"/>
              <pc:sldLayoutMk cId="4086629170" sldId="2147483661"/>
              <ac:picMk id="10" creationId="{8BF64F28-BE78-44D2-93AE-7D95BBD756F6}"/>
            </ac:picMkLst>
          </pc:picChg>
          <pc:picChg chg="del">
            <ac:chgData name="Vanessa Helfrick Paulus" userId="31639b0a-d3f1-4131-9144-431f213b3c71" providerId="ADAL" clId="{9D0C90E6-4220-4381-9148-952E0FAA9DAF}" dt="2021-12-14T21:32:29.329" v="1" actId="478"/>
            <ac:picMkLst>
              <pc:docMk/>
              <pc:sldMasterMk cId="3480813256" sldId="2147483660"/>
              <pc:sldLayoutMk cId="4086629170" sldId="2147483661"/>
              <ac:picMk id="11" creationId="{1BB49EC6-989B-4CC2-9A5B-DE884A524709}"/>
            </ac:picMkLst>
          </pc:picChg>
          <pc:picChg chg="add del">
            <ac:chgData name="Vanessa Helfrick Paulus" userId="31639b0a-d3f1-4131-9144-431f213b3c71" providerId="ADAL" clId="{9D0C90E6-4220-4381-9148-952E0FAA9DAF}" dt="2021-12-14T21:54:47.387" v="19" actId="478"/>
            <ac:picMkLst>
              <pc:docMk/>
              <pc:sldMasterMk cId="3480813256" sldId="2147483660"/>
              <pc:sldLayoutMk cId="4086629170" sldId="2147483661"/>
              <ac:picMk id="13" creationId="{D47B3251-D982-44CE-9735-3D1969D3E090}"/>
            </ac:picMkLst>
          </pc:picChg>
        </pc:sldLayoutChg>
      </pc:sldMasterChg>
    </pc:docChg>
  </pc:docChgLst>
  <pc:docChgLst>
    <pc:chgData name="Vanessa Helfrick Paulus" userId="31639b0a-d3f1-4131-9144-431f213b3c71" providerId="ADAL" clId="{7BCFBFF1-BEE3-4A88-A20E-A5362BC08C6D}"/>
    <pc:docChg chg="undo modSld modMainMaster">
      <pc:chgData name="Vanessa Helfrick Paulus" userId="31639b0a-d3f1-4131-9144-431f213b3c71" providerId="ADAL" clId="{7BCFBFF1-BEE3-4A88-A20E-A5362BC08C6D}" dt="2022-02-03T21:38:27.529" v="77" actId="1076"/>
      <pc:docMkLst>
        <pc:docMk/>
      </pc:docMkLst>
      <pc:sldChg chg="modSp mod">
        <pc:chgData name="Vanessa Helfrick Paulus" userId="31639b0a-d3f1-4131-9144-431f213b3c71" providerId="ADAL" clId="{7BCFBFF1-BEE3-4A88-A20E-A5362BC08C6D}" dt="2022-02-03T21:38:27.529" v="77" actId="1076"/>
        <pc:sldMkLst>
          <pc:docMk/>
          <pc:sldMk cId="4081440341" sldId="256"/>
        </pc:sldMkLst>
        <pc:spChg chg="mod">
          <ac:chgData name="Vanessa Helfrick Paulus" userId="31639b0a-d3f1-4131-9144-431f213b3c71" providerId="ADAL" clId="{7BCFBFF1-BEE3-4A88-A20E-A5362BC08C6D}" dt="2022-02-03T21:38:03.685" v="72" actId="1076"/>
          <ac:spMkLst>
            <pc:docMk/>
            <pc:sldMk cId="4081440341" sldId="256"/>
            <ac:spMk id="2" creationId="{43F4211D-871B-4EAA-911B-302243E4AFC9}"/>
          </ac:spMkLst>
        </pc:spChg>
        <pc:spChg chg="mod">
          <ac:chgData name="Vanessa Helfrick Paulus" userId="31639b0a-d3f1-4131-9144-431f213b3c71" providerId="ADAL" clId="{7BCFBFF1-BEE3-4A88-A20E-A5362BC08C6D}" dt="2022-02-03T21:38:27.529" v="77" actId="1076"/>
          <ac:spMkLst>
            <pc:docMk/>
            <pc:sldMk cId="4081440341" sldId="256"/>
            <ac:spMk id="3" creationId="{DC466C30-396D-431D-98F0-18BE8638A6F3}"/>
          </ac:spMkLst>
        </pc:spChg>
      </pc:sldChg>
      <pc:sldMasterChg chg="modSldLayout">
        <pc:chgData name="Vanessa Helfrick Paulus" userId="31639b0a-d3f1-4131-9144-431f213b3c71" providerId="ADAL" clId="{7BCFBFF1-BEE3-4A88-A20E-A5362BC08C6D}" dt="2022-02-03T21:26:24.880" v="23" actId="1076"/>
        <pc:sldMasterMkLst>
          <pc:docMk/>
          <pc:sldMasterMk cId="3480813256" sldId="2147483660"/>
        </pc:sldMasterMkLst>
        <pc:sldLayoutChg chg="addSp delSp modSp mod">
          <pc:chgData name="Vanessa Helfrick Paulus" userId="31639b0a-d3f1-4131-9144-431f213b3c71" providerId="ADAL" clId="{7BCFBFF1-BEE3-4A88-A20E-A5362BC08C6D}" dt="2022-02-03T21:26:24.880" v="23" actId="1076"/>
          <pc:sldLayoutMkLst>
            <pc:docMk/>
            <pc:sldMasterMk cId="3480813256" sldId="2147483660"/>
            <pc:sldLayoutMk cId="4086629170" sldId="2147483661"/>
          </pc:sldLayoutMkLst>
          <pc:spChg chg="mod">
            <ac:chgData name="Vanessa Helfrick Paulus" userId="31639b0a-d3f1-4131-9144-431f213b3c71" providerId="ADAL" clId="{7BCFBFF1-BEE3-4A88-A20E-A5362BC08C6D}" dt="2022-02-03T21:26:17.526" v="22" actId="1076"/>
            <ac:spMkLst>
              <pc:docMk/>
              <pc:sldMasterMk cId="3480813256" sldId="2147483660"/>
              <pc:sldLayoutMk cId="4086629170" sldId="2147483661"/>
              <ac:spMk id="2" creationId="{DF3CDC91-22FE-4735-BED5-52DF19D535A2}"/>
            </ac:spMkLst>
          </pc:spChg>
          <pc:spChg chg="mod">
            <ac:chgData name="Vanessa Helfrick Paulus" userId="31639b0a-d3f1-4131-9144-431f213b3c71" providerId="ADAL" clId="{7BCFBFF1-BEE3-4A88-A20E-A5362BC08C6D}" dt="2022-02-03T21:26:24.880" v="23" actId="1076"/>
            <ac:spMkLst>
              <pc:docMk/>
              <pc:sldMasterMk cId="3480813256" sldId="2147483660"/>
              <pc:sldLayoutMk cId="4086629170" sldId="2147483661"/>
              <ac:spMk id="3" creationId="{88F2DEE2-C6F4-44E2-9A1F-BE6A5B698F87}"/>
            </ac:spMkLst>
          </pc:spChg>
          <pc:spChg chg="mod">
            <ac:chgData name="Vanessa Helfrick Paulus" userId="31639b0a-d3f1-4131-9144-431f213b3c71" providerId="ADAL" clId="{7BCFBFF1-BEE3-4A88-A20E-A5362BC08C6D}" dt="2022-02-03T21:25:44.884" v="20" actId="14100"/>
            <ac:spMkLst>
              <pc:docMk/>
              <pc:sldMasterMk cId="3480813256" sldId="2147483660"/>
              <pc:sldLayoutMk cId="4086629170" sldId="2147483661"/>
              <ac:spMk id="7" creationId="{15C1E1E6-3BD0-490E-BF21-B7F737AA13FC}"/>
            </ac:spMkLst>
          </pc:spChg>
          <pc:picChg chg="mod">
            <ac:chgData name="Vanessa Helfrick Paulus" userId="31639b0a-d3f1-4131-9144-431f213b3c71" providerId="ADAL" clId="{7BCFBFF1-BEE3-4A88-A20E-A5362BC08C6D}" dt="2022-02-03T21:22:48.088" v="14" actId="1076"/>
            <ac:picMkLst>
              <pc:docMk/>
              <pc:sldMasterMk cId="3480813256" sldId="2147483660"/>
              <pc:sldLayoutMk cId="4086629170" sldId="2147483661"/>
              <ac:picMk id="10" creationId="{8BF64F28-BE78-44D2-93AE-7D95BBD756F6}"/>
            </ac:picMkLst>
          </pc:picChg>
          <pc:picChg chg="add del mod">
            <ac:chgData name="Vanessa Helfrick Paulus" userId="31639b0a-d3f1-4131-9144-431f213b3c71" providerId="ADAL" clId="{7BCFBFF1-BEE3-4A88-A20E-A5362BC08C6D}" dt="2022-02-03T21:18:19.786" v="4"/>
            <ac:picMkLst>
              <pc:docMk/>
              <pc:sldMasterMk cId="3480813256" sldId="2147483660"/>
              <pc:sldLayoutMk cId="4086629170" sldId="2147483661"/>
              <ac:picMk id="11" creationId="{EB6D6457-0129-4522-B48A-ED13E91DDBAC}"/>
            </ac:picMkLst>
          </pc:picChg>
        </pc:sldLayoutChg>
      </pc:sldMasterChg>
    </pc:docChg>
  </pc:docChgLst>
  <pc:docChgLst>
    <pc:chgData name="Lisa Watson" userId="27d80bf5-d0db-4f57-b9cf-c335a6815b2a" providerId="ADAL" clId="{78195DD9-27A5-4D0D-BA43-B7B1E4AAD814}"/>
    <pc:docChg chg="undo custSel delSld modSld modMainMaster">
      <pc:chgData name="Lisa Watson" userId="27d80bf5-d0db-4f57-b9cf-c335a6815b2a" providerId="ADAL" clId="{78195DD9-27A5-4D0D-BA43-B7B1E4AAD814}" dt="2022-01-07T19:28:29.443" v="4158"/>
      <pc:docMkLst>
        <pc:docMk/>
      </pc:docMkLst>
      <pc:sldChg chg="modSp mod">
        <pc:chgData name="Lisa Watson" userId="27d80bf5-d0db-4f57-b9cf-c335a6815b2a" providerId="ADAL" clId="{78195DD9-27A5-4D0D-BA43-B7B1E4AAD814}" dt="2022-01-07T17:55:21.718" v="195" actId="1076"/>
        <pc:sldMkLst>
          <pc:docMk/>
          <pc:sldMk cId="4081440341" sldId="256"/>
        </pc:sldMkLst>
        <pc:spChg chg="mod">
          <ac:chgData name="Lisa Watson" userId="27d80bf5-d0db-4f57-b9cf-c335a6815b2a" providerId="ADAL" clId="{78195DD9-27A5-4D0D-BA43-B7B1E4AAD814}" dt="2022-01-07T17:55:21.718" v="195" actId="1076"/>
          <ac:spMkLst>
            <pc:docMk/>
            <pc:sldMk cId="4081440341" sldId="256"/>
            <ac:spMk id="2" creationId="{43F4211D-871B-4EAA-911B-302243E4AFC9}"/>
          </ac:spMkLst>
        </pc:spChg>
      </pc:sldChg>
      <pc:sldChg chg="modSp mod">
        <pc:chgData name="Lisa Watson" userId="27d80bf5-d0db-4f57-b9cf-c335a6815b2a" providerId="ADAL" clId="{78195DD9-27A5-4D0D-BA43-B7B1E4AAD814}" dt="2022-01-07T19:28:29.443" v="4158"/>
        <pc:sldMkLst>
          <pc:docMk/>
          <pc:sldMk cId="2657730720" sldId="260"/>
        </pc:sldMkLst>
        <pc:spChg chg="mod">
          <ac:chgData name="Lisa Watson" userId="27d80bf5-d0db-4f57-b9cf-c335a6815b2a" providerId="ADAL" clId="{78195DD9-27A5-4D0D-BA43-B7B1E4AAD814}" dt="2022-01-07T19:28:29.443" v="4158"/>
          <ac:spMkLst>
            <pc:docMk/>
            <pc:sldMk cId="2657730720" sldId="260"/>
            <ac:spMk id="6" creationId="{F0B49E81-9374-4A3A-9908-C266BE291E03}"/>
          </ac:spMkLst>
        </pc:spChg>
      </pc:sldChg>
      <pc:sldChg chg="modSp mod">
        <pc:chgData name="Lisa Watson" userId="27d80bf5-d0db-4f57-b9cf-c335a6815b2a" providerId="ADAL" clId="{78195DD9-27A5-4D0D-BA43-B7B1E4AAD814}" dt="2022-01-07T18:23:13.573" v="754" actId="1076"/>
        <pc:sldMkLst>
          <pc:docMk/>
          <pc:sldMk cId="1339989012" sldId="261"/>
        </pc:sldMkLst>
        <pc:spChg chg="mod">
          <ac:chgData name="Lisa Watson" userId="27d80bf5-d0db-4f57-b9cf-c335a6815b2a" providerId="ADAL" clId="{78195DD9-27A5-4D0D-BA43-B7B1E4AAD814}" dt="2022-01-07T18:23:13.573" v="754" actId="1076"/>
          <ac:spMkLst>
            <pc:docMk/>
            <pc:sldMk cId="1339989012" sldId="261"/>
            <ac:spMk id="2" creationId="{3E3EB2BC-7D22-415A-AFD8-6CD4E8F0E14C}"/>
          </ac:spMkLst>
        </pc:spChg>
      </pc:sldChg>
      <pc:sldChg chg="addSp delSp modSp mod modNotesTx">
        <pc:chgData name="Lisa Watson" userId="27d80bf5-d0db-4f57-b9cf-c335a6815b2a" providerId="ADAL" clId="{78195DD9-27A5-4D0D-BA43-B7B1E4AAD814}" dt="2022-01-07T19:28:14.409" v="4157" actId="20577"/>
        <pc:sldMkLst>
          <pc:docMk/>
          <pc:sldMk cId="2828642134" sldId="267"/>
        </pc:sldMkLst>
        <pc:spChg chg="mod">
          <ac:chgData name="Lisa Watson" userId="27d80bf5-d0db-4f57-b9cf-c335a6815b2a" providerId="ADAL" clId="{78195DD9-27A5-4D0D-BA43-B7B1E4AAD814}" dt="2022-01-07T19:25:28.213" v="3978" actId="1076"/>
          <ac:spMkLst>
            <pc:docMk/>
            <pc:sldMk cId="2828642134" sldId="267"/>
            <ac:spMk id="2" creationId="{F032C693-F876-4380-9369-75764D9615EF}"/>
          </ac:spMkLst>
        </pc:spChg>
        <pc:spChg chg="del">
          <ac:chgData name="Lisa Watson" userId="27d80bf5-d0db-4f57-b9cf-c335a6815b2a" providerId="ADAL" clId="{78195DD9-27A5-4D0D-BA43-B7B1E4AAD814}" dt="2022-01-07T19:09:15.280" v="3508" actId="478"/>
          <ac:spMkLst>
            <pc:docMk/>
            <pc:sldMk cId="2828642134" sldId="267"/>
            <ac:spMk id="3" creationId="{7343278A-6230-4651-872D-F775E9A738F6}"/>
          </ac:spMkLst>
        </pc:spChg>
        <pc:spChg chg="add del mod">
          <ac:chgData name="Lisa Watson" userId="27d80bf5-d0db-4f57-b9cf-c335a6815b2a" providerId="ADAL" clId="{78195DD9-27A5-4D0D-BA43-B7B1E4AAD814}" dt="2022-01-07T19:09:16.905" v="3509" actId="478"/>
          <ac:spMkLst>
            <pc:docMk/>
            <pc:sldMk cId="2828642134" sldId="267"/>
            <ac:spMk id="5" creationId="{1DAD141D-4E10-41D3-893E-9DA5F0245775}"/>
          </ac:spMkLst>
        </pc:spChg>
        <pc:spChg chg="add del mod">
          <ac:chgData name="Lisa Watson" userId="27d80bf5-d0db-4f57-b9cf-c335a6815b2a" providerId="ADAL" clId="{78195DD9-27A5-4D0D-BA43-B7B1E4AAD814}" dt="2022-01-07T19:26:30.857" v="3982" actId="478"/>
          <ac:spMkLst>
            <pc:docMk/>
            <pc:sldMk cId="2828642134" sldId="267"/>
            <ac:spMk id="6" creationId="{3EF1E601-D047-45E8-8C88-2325E66FE205}"/>
          </ac:spMkLst>
        </pc:spChg>
        <pc:spChg chg="add del mod">
          <ac:chgData name="Lisa Watson" userId="27d80bf5-d0db-4f57-b9cf-c335a6815b2a" providerId="ADAL" clId="{78195DD9-27A5-4D0D-BA43-B7B1E4AAD814}" dt="2022-01-07T19:27:15.593" v="3993" actId="1076"/>
          <ac:spMkLst>
            <pc:docMk/>
            <pc:sldMk cId="2828642134" sldId="267"/>
            <ac:spMk id="7" creationId="{0DA6DA5F-FC41-490F-8BAF-D7AB04312F32}"/>
          </ac:spMkLst>
        </pc:spChg>
        <pc:picChg chg="del mod">
          <ac:chgData name="Lisa Watson" userId="27d80bf5-d0db-4f57-b9cf-c335a6815b2a" providerId="ADAL" clId="{78195DD9-27A5-4D0D-BA43-B7B1E4AAD814}" dt="2022-01-07T19:25:17.269" v="3975" actId="478"/>
          <ac:picMkLst>
            <pc:docMk/>
            <pc:sldMk cId="2828642134" sldId="267"/>
            <ac:picMk id="8" creationId="{FCECBDE3-8ADA-477D-A656-86A4B3A7A4DC}"/>
          </ac:picMkLst>
        </pc:picChg>
        <pc:picChg chg="add del">
          <ac:chgData name="Lisa Watson" userId="27d80bf5-d0db-4f57-b9cf-c335a6815b2a" providerId="ADAL" clId="{78195DD9-27A5-4D0D-BA43-B7B1E4AAD814}" dt="2022-01-07T19:26:32.625" v="3983"/>
          <ac:picMkLst>
            <pc:docMk/>
            <pc:sldMk cId="2828642134" sldId="267"/>
            <ac:picMk id="4098" creationId="{55481796-6AED-48C6-A086-C9E96CCB9EDB}"/>
          </ac:picMkLst>
        </pc:picChg>
        <pc:picChg chg="add del">
          <ac:chgData name="Lisa Watson" userId="27d80bf5-d0db-4f57-b9cf-c335a6815b2a" providerId="ADAL" clId="{78195DD9-27A5-4D0D-BA43-B7B1E4AAD814}" dt="2022-01-07T19:26:36.736" v="3985" actId="478"/>
          <ac:picMkLst>
            <pc:docMk/>
            <pc:sldMk cId="2828642134" sldId="267"/>
            <ac:picMk id="4100" creationId="{70DC4B60-2113-401A-AD6C-4BD3EC6716EC}"/>
          </ac:picMkLst>
        </pc:picChg>
        <pc:picChg chg="add mod">
          <ac:chgData name="Lisa Watson" userId="27d80bf5-d0db-4f57-b9cf-c335a6815b2a" providerId="ADAL" clId="{78195DD9-27A5-4D0D-BA43-B7B1E4AAD814}" dt="2022-01-07T19:27:11.210" v="3992" actId="1076"/>
          <ac:picMkLst>
            <pc:docMk/>
            <pc:sldMk cId="2828642134" sldId="267"/>
            <ac:picMk id="4102" creationId="{38A8B234-E9CD-4486-AA23-E27F6D17060B}"/>
          </ac:picMkLst>
        </pc:picChg>
      </pc:sldChg>
      <pc:sldChg chg="modSp mod">
        <pc:chgData name="Lisa Watson" userId="27d80bf5-d0db-4f57-b9cf-c335a6815b2a" providerId="ADAL" clId="{78195DD9-27A5-4D0D-BA43-B7B1E4AAD814}" dt="2022-01-07T18:22:21.273" v="753"/>
        <pc:sldMkLst>
          <pc:docMk/>
          <pc:sldMk cId="1824850690" sldId="268"/>
        </pc:sldMkLst>
        <pc:spChg chg="mod">
          <ac:chgData name="Lisa Watson" userId="27d80bf5-d0db-4f57-b9cf-c335a6815b2a" providerId="ADAL" clId="{78195DD9-27A5-4D0D-BA43-B7B1E4AAD814}" dt="2022-01-07T18:22:21.273" v="753"/>
          <ac:spMkLst>
            <pc:docMk/>
            <pc:sldMk cId="1824850690" sldId="268"/>
            <ac:spMk id="6" creationId="{6AC7DF05-A8B8-4053-994E-0ABFE61D9E7D}"/>
          </ac:spMkLst>
        </pc:spChg>
      </pc:sldChg>
      <pc:sldChg chg="modSp mod">
        <pc:chgData name="Lisa Watson" userId="27d80bf5-d0db-4f57-b9cf-c335a6815b2a" providerId="ADAL" clId="{78195DD9-27A5-4D0D-BA43-B7B1E4AAD814}" dt="2022-01-07T18:57:51.090" v="3401" actId="20577"/>
        <pc:sldMkLst>
          <pc:docMk/>
          <pc:sldMk cId="2237157189" sldId="269"/>
        </pc:sldMkLst>
        <pc:spChg chg="mod">
          <ac:chgData name="Lisa Watson" userId="27d80bf5-d0db-4f57-b9cf-c335a6815b2a" providerId="ADAL" clId="{78195DD9-27A5-4D0D-BA43-B7B1E4AAD814}" dt="2022-01-07T18:57:51.090" v="3401" actId="20577"/>
          <ac:spMkLst>
            <pc:docMk/>
            <pc:sldMk cId="2237157189" sldId="269"/>
            <ac:spMk id="3" creationId="{7343278A-6230-4651-872D-F775E9A738F6}"/>
          </ac:spMkLst>
        </pc:spChg>
      </pc:sldChg>
      <pc:sldChg chg="modSp mod">
        <pc:chgData name="Lisa Watson" userId="27d80bf5-d0db-4f57-b9cf-c335a6815b2a" providerId="ADAL" clId="{78195DD9-27A5-4D0D-BA43-B7B1E4AAD814}" dt="2022-01-07T18:57:19.024" v="3278" actId="20577"/>
        <pc:sldMkLst>
          <pc:docMk/>
          <pc:sldMk cId="1964090487" sldId="270"/>
        </pc:sldMkLst>
        <pc:spChg chg="mod">
          <ac:chgData name="Lisa Watson" userId="27d80bf5-d0db-4f57-b9cf-c335a6815b2a" providerId="ADAL" clId="{78195DD9-27A5-4D0D-BA43-B7B1E4AAD814}" dt="2022-01-07T18:57:19.024" v="3278" actId="20577"/>
          <ac:spMkLst>
            <pc:docMk/>
            <pc:sldMk cId="1964090487" sldId="270"/>
            <ac:spMk id="3" creationId="{7343278A-6230-4651-872D-F775E9A738F6}"/>
          </ac:spMkLst>
        </pc:spChg>
      </pc:sldChg>
      <pc:sldChg chg="modSp mod modNotesTx">
        <pc:chgData name="Lisa Watson" userId="27d80bf5-d0db-4f57-b9cf-c335a6815b2a" providerId="ADAL" clId="{78195DD9-27A5-4D0D-BA43-B7B1E4AAD814}" dt="2022-01-07T18:23:56.586" v="796" actId="20577"/>
        <pc:sldMkLst>
          <pc:docMk/>
          <pc:sldMk cId="2307003090" sldId="271"/>
        </pc:sldMkLst>
        <pc:spChg chg="mod">
          <ac:chgData name="Lisa Watson" userId="27d80bf5-d0db-4f57-b9cf-c335a6815b2a" providerId="ADAL" clId="{78195DD9-27A5-4D0D-BA43-B7B1E4AAD814}" dt="2022-01-07T18:23:28.154" v="766" actId="20577"/>
          <ac:spMkLst>
            <pc:docMk/>
            <pc:sldMk cId="2307003090" sldId="271"/>
            <ac:spMk id="3" creationId="{7343278A-6230-4651-872D-F775E9A738F6}"/>
          </ac:spMkLst>
        </pc:spChg>
      </pc:sldChg>
      <pc:sldChg chg="delSp modSp mod">
        <pc:chgData name="Lisa Watson" userId="27d80bf5-d0db-4f57-b9cf-c335a6815b2a" providerId="ADAL" clId="{78195DD9-27A5-4D0D-BA43-B7B1E4AAD814}" dt="2022-01-07T18:22:05.634" v="752" actId="20577"/>
        <pc:sldMkLst>
          <pc:docMk/>
          <pc:sldMk cId="3823497793" sldId="272"/>
        </pc:sldMkLst>
        <pc:spChg chg="del">
          <ac:chgData name="Lisa Watson" userId="27d80bf5-d0db-4f57-b9cf-c335a6815b2a" providerId="ADAL" clId="{78195DD9-27A5-4D0D-BA43-B7B1E4AAD814}" dt="2022-01-07T17:55:48.739" v="197" actId="478"/>
          <ac:spMkLst>
            <pc:docMk/>
            <pc:sldMk cId="3823497793" sldId="272"/>
            <ac:spMk id="5" creationId="{D1C66E0D-7762-431B-AF39-FB6FA7C40A77}"/>
          </ac:spMkLst>
        </pc:spChg>
        <pc:spChg chg="mod">
          <ac:chgData name="Lisa Watson" userId="27d80bf5-d0db-4f57-b9cf-c335a6815b2a" providerId="ADAL" clId="{78195DD9-27A5-4D0D-BA43-B7B1E4AAD814}" dt="2022-01-07T18:22:05.634" v="752" actId="20577"/>
          <ac:spMkLst>
            <pc:docMk/>
            <pc:sldMk cId="3823497793" sldId="272"/>
            <ac:spMk id="6" creationId="{95DFC9C6-2104-47E9-8D30-E6326F848AED}"/>
          </ac:spMkLst>
        </pc:spChg>
      </pc:sldChg>
      <pc:sldChg chg="modSp mod modNotesTx">
        <pc:chgData name="Lisa Watson" userId="27d80bf5-d0db-4f57-b9cf-c335a6815b2a" providerId="ADAL" clId="{78195DD9-27A5-4D0D-BA43-B7B1E4AAD814}" dt="2022-01-07T18:17:28.996" v="593" actId="27636"/>
        <pc:sldMkLst>
          <pc:docMk/>
          <pc:sldMk cId="749262999" sldId="273"/>
        </pc:sldMkLst>
        <pc:spChg chg="mod">
          <ac:chgData name="Lisa Watson" userId="27d80bf5-d0db-4f57-b9cf-c335a6815b2a" providerId="ADAL" clId="{78195DD9-27A5-4D0D-BA43-B7B1E4AAD814}" dt="2022-01-07T18:17:28.996" v="593" actId="27636"/>
          <ac:spMkLst>
            <pc:docMk/>
            <pc:sldMk cId="749262999" sldId="273"/>
            <ac:spMk id="3" creationId="{1E1DBC82-D99E-49DD-BCF1-29FE31845A26}"/>
          </ac:spMkLst>
        </pc:spChg>
      </pc:sldChg>
      <pc:sldChg chg="modSp del mod">
        <pc:chgData name="Lisa Watson" userId="27d80bf5-d0db-4f57-b9cf-c335a6815b2a" providerId="ADAL" clId="{78195DD9-27A5-4D0D-BA43-B7B1E4AAD814}" dt="2022-01-07T18:20:31.813" v="692" actId="47"/>
        <pc:sldMkLst>
          <pc:docMk/>
          <pc:sldMk cId="2740907538" sldId="275"/>
        </pc:sldMkLst>
        <pc:spChg chg="mod">
          <ac:chgData name="Lisa Watson" userId="27d80bf5-d0db-4f57-b9cf-c335a6815b2a" providerId="ADAL" clId="{78195DD9-27A5-4D0D-BA43-B7B1E4AAD814}" dt="2022-01-07T18:18:58.085" v="638" actId="20577"/>
          <ac:spMkLst>
            <pc:docMk/>
            <pc:sldMk cId="2740907538" sldId="275"/>
            <ac:spMk id="5" creationId="{AA44983F-C61A-42B7-A553-5A066BD1CC70}"/>
          </ac:spMkLst>
        </pc:spChg>
      </pc:sldChg>
      <pc:sldChg chg="addSp delSp modSp mod modNotesTx">
        <pc:chgData name="Lisa Watson" userId="27d80bf5-d0db-4f57-b9cf-c335a6815b2a" providerId="ADAL" clId="{78195DD9-27A5-4D0D-BA43-B7B1E4AAD814}" dt="2022-01-07T19:08:07.395" v="3506" actId="1076"/>
        <pc:sldMkLst>
          <pc:docMk/>
          <pc:sldMk cId="3690250049" sldId="276"/>
        </pc:sldMkLst>
        <pc:spChg chg="mod">
          <ac:chgData name="Lisa Watson" userId="27d80bf5-d0db-4f57-b9cf-c335a6815b2a" providerId="ADAL" clId="{78195DD9-27A5-4D0D-BA43-B7B1E4AAD814}" dt="2022-01-07T18:20:52.545" v="719" actId="20577"/>
          <ac:spMkLst>
            <pc:docMk/>
            <pc:sldMk cId="3690250049" sldId="276"/>
            <ac:spMk id="4" creationId="{E9E66AC1-A7D1-4E00-B7F8-C9B53DCBB9A6}"/>
          </ac:spMkLst>
        </pc:spChg>
        <pc:spChg chg="mod">
          <ac:chgData name="Lisa Watson" userId="27d80bf5-d0db-4f57-b9cf-c335a6815b2a" providerId="ADAL" clId="{78195DD9-27A5-4D0D-BA43-B7B1E4AAD814}" dt="2022-01-07T19:08:00.921" v="3504" actId="14100"/>
          <ac:spMkLst>
            <pc:docMk/>
            <pc:sldMk cId="3690250049" sldId="276"/>
            <ac:spMk id="5" creationId="{AA44983F-C61A-42B7-A553-5A066BD1CC70}"/>
          </ac:spMkLst>
        </pc:spChg>
        <pc:spChg chg="add del mod">
          <ac:chgData name="Lisa Watson" userId="27d80bf5-d0db-4f57-b9cf-c335a6815b2a" providerId="ADAL" clId="{78195DD9-27A5-4D0D-BA43-B7B1E4AAD814}" dt="2022-01-07T19:06:27.244" v="3487"/>
          <ac:spMkLst>
            <pc:docMk/>
            <pc:sldMk cId="3690250049" sldId="276"/>
            <ac:spMk id="8" creationId="{6085B7A1-4DD0-446F-81D8-62B0C189B75E}"/>
          </ac:spMkLst>
        </pc:spChg>
        <pc:picChg chg="add del mod">
          <ac:chgData name="Lisa Watson" userId="27d80bf5-d0db-4f57-b9cf-c335a6815b2a" providerId="ADAL" clId="{78195DD9-27A5-4D0D-BA43-B7B1E4AAD814}" dt="2022-01-07T19:06:27.244" v="3487"/>
          <ac:picMkLst>
            <pc:docMk/>
            <pc:sldMk cId="3690250049" sldId="276"/>
            <ac:picMk id="3074" creationId="{773A341B-D5D5-4A39-8944-8C6FBCE9FBFB}"/>
          </ac:picMkLst>
        </pc:picChg>
        <pc:picChg chg="add del">
          <ac:chgData name="Lisa Watson" userId="27d80bf5-d0db-4f57-b9cf-c335a6815b2a" providerId="ADAL" clId="{78195DD9-27A5-4D0D-BA43-B7B1E4AAD814}" dt="2022-01-07T19:06:45.578" v="3489"/>
          <ac:picMkLst>
            <pc:docMk/>
            <pc:sldMk cId="3690250049" sldId="276"/>
            <ac:picMk id="3076" creationId="{74599A03-5891-443E-B0C4-C5A518D1C53A}"/>
          </ac:picMkLst>
        </pc:picChg>
        <pc:picChg chg="add del">
          <ac:chgData name="Lisa Watson" userId="27d80bf5-d0db-4f57-b9cf-c335a6815b2a" providerId="ADAL" clId="{78195DD9-27A5-4D0D-BA43-B7B1E4AAD814}" dt="2022-01-07T19:07:06.129" v="3491" actId="478"/>
          <ac:picMkLst>
            <pc:docMk/>
            <pc:sldMk cId="3690250049" sldId="276"/>
            <ac:picMk id="3078" creationId="{9F0D6AF2-4F91-44CB-8F1C-FD9AFDE8AC24}"/>
          </ac:picMkLst>
        </pc:picChg>
        <pc:picChg chg="add mod">
          <ac:chgData name="Lisa Watson" userId="27d80bf5-d0db-4f57-b9cf-c335a6815b2a" providerId="ADAL" clId="{78195DD9-27A5-4D0D-BA43-B7B1E4AAD814}" dt="2022-01-07T19:08:07.395" v="3506" actId="1076"/>
          <ac:picMkLst>
            <pc:docMk/>
            <pc:sldMk cId="3690250049" sldId="276"/>
            <ac:picMk id="3080" creationId="{496473FF-7E2C-4D55-BAB9-CE6622C20E84}"/>
          </ac:picMkLst>
        </pc:picChg>
      </pc:sldChg>
      <pc:sldChg chg="modSp del mod modNotesTx">
        <pc:chgData name="Lisa Watson" userId="27d80bf5-d0db-4f57-b9cf-c335a6815b2a" providerId="ADAL" clId="{78195DD9-27A5-4D0D-BA43-B7B1E4AAD814}" dt="2022-01-07T19:05:50.846" v="3484" actId="47"/>
        <pc:sldMkLst>
          <pc:docMk/>
          <pc:sldMk cId="1013227673" sldId="278"/>
        </pc:sldMkLst>
        <pc:spChg chg="mod">
          <ac:chgData name="Lisa Watson" userId="27d80bf5-d0db-4f57-b9cf-c335a6815b2a" providerId="ADAL" clId="{78195DD9-27A5-4D0D-BA43-B7B1E4AAD814}" dt="2022-01-07T18:20:59.119" v="733" actId="20577"/>
          <ac:spMkLst>
            <pc:docMk/>
            <pc:sldMk cId="1013227673" sldId="278"/>
            <ac:spMk id="4" creationId="{E9E66AC1-A7D1-4E00-B7F8-C9B53DCBB9A6}"/>
          </ac:spMkLst>
        </pc:spChg>
        <pc:spChg chg="mod">
          <ac:chgData name="Lisa Watson" userId="27d80bf5-d0db-4f57-b9cf-c335a6815b2a" providerId="ADAL" clId="{78195DD9-27A5-4D0D-BA43-B7B1E4AAD814}" dt="2022-01-07T18:55:26.478" v="3181" actId="12"/>
          <ac:spMkLst>
            <pc:docMk/>
            <pc:sldMk cId="1013227673" sldId="278"/>
            <ac:spMk id="5" creationId="{AA44983F-C61A-42B7-A553-5A066BD1CC70}"/>
          </ac:spMkLst>
        </pc:spChg>
      </pc:sldChg>
      <pc:sldChg chg="addSp delSp modSp mod modNotesTx">
        <pc:chgData name="Lisa Watson" userId="27d80bf5-d0db-4f57-b9cf-c335a6815b2a" providerId="ADAL" clId="{78195DD9-27A5-4D0D-BA43-B7B1E4AAD814}" dt="2022-01-07T19:01:33.677" v="3436" actId="1076"/>
        <pc:sldMkLst>
          <pc:docMk/>
          <pc:sldMk cId="1177386127" sldId="279"/>
        </pc:sldMkLst>
        <pc:spChg chg="mod">
          <ac:chgData name="Lisa Watson" userId="27d80bf5-d0db-4f57-b9cf-c335a6815b2a" providerId="ADAL" clId="{78195DD9-27A5-4D0D-BA43-B7B1E4AAD814}" dt="2022-01-07T19:01:25.159" v="3434" actId="1076"/>
          <ac:spMkLst>
            <pc:docMk/>
            <pc:sldMk cId="1177386127" sldId="279"/>
            <ac:spMk id="4" creationId="{E9E66AC1-A7D1-4E00-B7F8-C9B53DCBB9A6}"/>
          </ac:spMkLst>
        </pc:spChg>
        <pc:spChg chg="del mod">
          <ac:chgData name="Lisa Watson" userId="27d80bf5-d0db-4f57-b9cf-c335a6815b2a" providerId="ADAL" clId="{78195DD9-27A5-4D0D-BA43-B7B1E4AAD814}" dt="2022-01-07T19:00:54.688" v="3422" actId="478"/>
          <ac:spMkLst>
            <pc:docMk/>
            <pc:sldMk cId="1177386127" sldId="279"/>
            <ac:spMk id="5" creationId="{AA44983F-C61A-42B7-A553-5A066BD1CC70}"/>
          </ac:spMkLst>
        </pc:spChg>
        <pc:spChg chg="mod">
          <ac:chgData name="Lisa Watson" userId="27d80bf5-d0db-4f57-b9cf-c335a6815b2a" providerId="ADAL" clId="{78195DD9-27A5-4D0D-BA43-B7B1E4AAD814}" dt="2022-01-07T19:01:13.559" v="3431" actId="1076"/>
          <ac:spMkLst>
            <pc:docMk/>
            <pc:sldMk cId="1177386127" sldId="279"/>
            <ac:spMk id="6" creationId="{255B01F5-B035-4B09-9FD4-4B98E6D47A11}"/>
          </ac:spMkLst>
        </pc:spChg>
        <pc:spChg chg="add del mod">
          <ac:chgData name="Lisa Watson" userId="27d80bf5-d0db-4f57-b9cf-c335a6815b2a" providerId="ADAL" clId="{78195DD9-27A5-4D0D-BA43-B7B1E4AAD814}" dt="2022-01-07T19:00:57.182" v="3423" actId="478"/>
          <ac:spMkLst>
            <pc:docMk/>
            <pc:sldMk cId="1177386127" sldId="279"/>
            <ac:spMk id="7" creationId="{9DE335F6-7677-42EB-A117-A0B4789ED7F0}"/>
          </ac:spMkLst>
        </pc:spChg>
        <pc:graphicFrameChg chg="add mod modGraphic">
          <ac:chgData name="Lisa Watson" userId="27d80bf5-d0db-4f57-b9cf-c335a6815b2a" providerId="ADAL" clId="{78195DD9-27A5-4D0D-BA43-B7B1E4AAD814}" dt="2022-01-07T19:01:30.368" v="3435" actId="1076"/>
          <ac:graphicFrameMkLst>
            <pc:docMk/>
            <pc:sldMk cId="1177386127" sldId="279"/>
            <ac:graphicFrameMk id="2" creationId="{793437E7-A44B-4A6B-9590-A2A6A7E63F12}"/>
          </ac:graphicFrameMkLst>
        </pc:graphicFrameChg>
        <pc:picChg chg="add del">
          <ac:chgData name="Lisa Watson" userId="27d80bf5-d0db-4f57-b9cf-c335a6815b2a" providerId="ADAL" clId="{78195DD9-27A5-4D0D-BA43-B7B1E4AAD814}" dt="2022-01-07T18:59:13.398" v="3403" actId="478"/>
          <ac:picMkLst>
            <pc:docMk/>
            <pc:sldMk cId="1177386127" sldId="279"/>
            <ac:picMk id="1026" creationId="{D5FE4EB9-C8D8-4DA5-AB3D-0E9311E050D6}"/>
          </ac:picMkLst>
        </pc:picChg>
        <pc:picChg chg="add del mod">
          <ac:chgData name="Lisa Watson" userId="27d80bf5-d0db-4f57-b9cf-c335a6815b2a" providerId="ADAL" clId="{78195DD9-27A5-4D0D-BA43-B7B1E4AAD814}" dt="2022-01-07T18:59:26.722" v="3407" actId="478"/>
          <ac:picMkLst>
            <pc:docMk/>
            <pc:sldMk cId="1177386127" sldId="279"/>
            <ac:picMk id="1028" creationId="{E9740666-DD96-4E91-8142-9CD43B1E0775}"/>
          </ac:picMkLst>
        </pc:picChg>
        <pc:picChg chg="add mod">
          <ac:chgData name="Lisa Watson" userId="27d80bf5-d0db-4f57-b9cf-c335a6815b2a" providerId="ADAL" clId="{78195DD9-27A5-4D0D-BA43-B7B1E4AAD814}" dt="2022-01-07T19:01:33.677" v="3436" actId="1076"/>
          <ac:picMkLst>
            <pc:docMk/>
            <pc:sldMk cId="1177386127" sldId="279"/>
            <ac:picMk id="1030" creationId="{4AC7DCFF-0286-4C9A-BA3C-A2C2D74608E6}"/>
          </ac:picMkLst>
        </pc:picChg>
      </pc:sldChg>
      <pc:sldChg chg="addSp delSp modSp mod modNotesTx">
        <pc:chgData name="Lisa Watson" userId="27d80bf5-d0db-4f57-b9cf-c335a6815b2a" providerId="ADAL" clId="{78195DD9-27A5-4D0D-BA43-B7B1E4AAD814}" dt="2022-01-07T19:07:53.664" v="3502" actId="1076"/>
        <pc:sldMkLst>
          <pc:docMk/>
          <pc:sldMk cId="3291480287" sldId="280"/>
        </pc:sldMkLst>
        <pc:spChg chg="mod">
          <ac:chgData name="Lisa Watson" userId="27d80bf5-d0db-4f57-b9cf-c335a6815b2a" providerId="ADAL" clId="{78195DD9-27A5-4D0D-BA43-B7B1E4AAD814}" dt="2022-01-07T19:02:13.428" v="3456" actId="20577"/>
          <ac:spMkLst>
            <pc:docMk/>
            <pc:sldMk cId="3291480287" sldId="280"/>
            <ac:spMk id="4" creationId="{E9E66AC1-A7D1-4E00-B7F8-C9B53DCBB9A6}"/>
          </ac:spMkLst>
        </pc:spChg>
        <pc:graphicFrameChg chg="mod">
          <ac:chgData name="Lisa Watson" userId="27d80bf5-d0db-4f57-b9cf-c335a6815b2a" providerId="ADAL" clId="{78195DD9-27A5-4D0D-BA43-B7B1E4AAD814}" dt="2022-01-07T19:07:51.833" v="3501" actId="14100"/>
          <ac:graphicFrameMkLst>
            <pc:docMk/>
            <pc:sldMk cId="3291480287" sldId="280"/>
            <ac:graphicFrameMk id="2" creationId="{793437E7-A44B-4A6B-9590-A2A6A7E63F12}"/>
          </ac:graphicFrameMkLst>
        </pc:graphicFrameChg>
        <pc:picChg chg="del">
          <ac:chgData name="Lisa Watson" userId="27d80bf5-d0db-4f57-b9cf-c335a6815b2a" providerId="ADAL" clId="{78195DD9-27A5-4D0D-BA43-B7B1E4AAD814}" dt="2022-01-07T19:02:39.206" v="3460" actId="478"/>
          <ac:picMkLst>
            <pc:docMk/>
            <pc:sldMk cId="3291480287" sldId="280"/>
            <ac:picMk id="1030" creationId="{4AC7DCFF-0286-4C9A-BA3C-A2C2D74608E6}"/>
          </ac:picMkLst>
        </pc:picChg>
        <pc:picChg chg="add del mod">
          <ac:chgData name="Lisa Watson" userId="27d80bf5-d0db-4f57-b9cf-c335a6815b2a" providerId="ADAL" clId="{78195DD9-27A5-4D0D-BA43-B7B1E4AAD814}" dt="2022-01-07T19:04:45.149" v="3470" actId="478"/>
          <ac:picMkLst>
            <pc:docMk/>
            <pc:sldMk cId="3291480287" sldId="280"/>
            <ac:picMk id="2050" creationId="{3BCD5C57-3C0C-4142-89A3-2185CCD84B77}"/>
          </ac:picMkLst>
        </pc:picChg>
        <pc:picChg chg="add del">
          <ac:chgData name="Lisa Watson" userId="27d80bf5-d0db-4f57-b9cf-c335a6815b2a" providerId="ADAL" clId="{78195DD9-27A5-4D0D-BA43-B7B1E4AAD814}" dt="2022-01-07T19:03:54.742" v="3468" actId="478"/>
          <ac:picMkLst>
            <pc:docMk/>
            <pc:sldMk cId="3291480287" sldId="280"/>
            <ac:picMk id="2052" creationId="{C1908AF7-99FA-4756-A82D-C05C1C5B05B4}"/>
          </ac:picMkLst>
        </pc:picChg>
        <pc:picChg chg="add mod">
          <ac:chgData name="Lisa Watson" userId="27d80bf5-d0db-4f57-b9cf-c335a6815b2a" providerId="ADAL" clId="{78195DD9-27A5-4D0D-BA43-B7B1E4AAD814}" dt="2022-01-07T19:07:53.664" v="3502" actId="1076"/>
          <ac:picMkLst>
            <pc:docMk/>
            <pc:sldMk cId="3291480287" sldId="280"/>
            <ac:picMk id="2054" creationId="{5C17FD39-15D3-4575-84C4-939A4BCEDFBA}"/>
          </ac:picMkLst>
        </pc:picChg>
      </pc:sldChg>
      <pc:sldMasterChg chg="modSldLayout">
        <pc:chgData name="Lisa Watson" userId="27d80bf5-d0db-4f57-b9cf-c335a6815b2a" providerId="ADAL" clId="{78195DD9-27A5-4D0D-BA43-B7B1E4AAD814}" dt="2022-01-07T18:12:32.469" v="202" actId="1076"/>
        <pc:sldMasterMkLst>
          <pc:docMk/>
          <pc:sldMasterMk cId="3480813256" sldId="2147483660"/>
        </pc:sldMasterMkLst>
        <pc:sldLayoutChg chg="modSp mod">
          <pc:chgData name="Lisa Watson" userId="27d80bf5-d0db-4f57-b9cf-c335a6815b2a" providerId="ADAL" clId="{78195DD9-27A5-4D0D-BA43-B7B1E4AAD814}" dt="2022-01-07T18:12:32.469" v="202" actId="1076"/>
          <pc:sldLayoutMkLst>
            <pc:docMk/>
            <pc:sldMasterMk cId="3480813256" sldId="2147483660"/>
            <pc:sldLayoutMk cId="4086629170" sldId="2147483661"/>
          </pc:sldLayoutMkLst>
          <pc:picChg chg="mod">
            <ac:chgData name="Lisa Watson" userId="27d80bf5-d0db-4f57-b9cf-c335a6815b2a" providerId="ADAL" clId="{78195DD9-27A5-4D0D-BA43-B7B1E4AAD814}" dt="2022-01-07T18:12:32.469" v="202" actId="1076"/>
            <ac:picMkLst>
              <pc:docMk/>
              <pc:sldMasterMk cId="3480813256" sldId="2147483660"/>
              <pc:sldLayoutMk cId="4086629170" sldId="2147483661"/>
              <ac:picMk id="10" creationId="{8BF64F28-BE78-44D2-93AE-7D95BBD756F6}"/>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5660EE-3EC5-47BC-962D-87592B1B58B4}"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3AF09E6F-DD8D-46C8-B11C-34479B3770DD}">
      <dgm:prSet phldrT="[Text]" custT="1"/>
      <dgm:spPr>
        <a:solidFill>
          <a:schemeClr val="tx2">
            <a:lumMod val="20000"/>
            <a:lumOff val="80000"/>
          </a:schemeClr>
        </a:solidFill>
      </dgm:spPr>
      <dgm:t>
        <a:bodyPr/>
        <a:lstStyle/>
        <a:p>
          <a:pPr>
            <a:buClrTx/>
            <a:buSzTx/>
            <a:buFont typeface="Arial" panose="020B0604020202020204" pitchFamily="34" charset="0"/>
            <a:buChar char="•"/>
          </a:pPr>
          <a:r>
            <a:rPr kumimoji="0" lang="en-US" sz="2400" b="0" i="0" u="none" strike="noStrike" cap="none" spc="0" normalizeH="0" baseline="0" noProof="0" dirty="0">
              <a:ln/>
              <a:solidFill>
                <a:schemeClr val="tx2">
                  <a:lumMod val="75000"/>
                </a:schemeClr>
              </a:solidFill>
              <a:effectLst/>
              <a:uLnTx/>
              <a:uFillTx/>
              <a:latin typeface="Calibri" panose="020F0502020204030204"/>
              <a:ea typeface="+mn-ea"/>
              <a:cs typeface="+mn-cs"/>
            </a:rPr>
            <a:t>After birth pains</a:t>
          </a:r>
          <a:endParaRPr lang="en-US" sz="2400" dirty="0">
            <a:solidFill>
              <a:schemeClr val="tx2">
                <a:lumMod val="75000"/>
              </a:schemeClr>
            </a:solidFill>
          </a:endParaRPr>
        </a:p>
      </dgm:t>
    </dgm:pt>
    <dgm:pt modelId="{3D951016-BD16-4CCA-8FD6-6EAF3C0FAFD3}" type="parTrans" cxnId="{702DDE60-3F61-48CD-BAEC-0C10AD904C19}">
      <dgm:prSet/>
      <dgm:spPr/>
      <dgm:t>
        <a:bodyPr/>
        <a:lstStyle/>
        <a:p>
          <a:endParaRPr lang="en-US"/>
        </a:p>
      </dgm:t>
    </dgm:pt>
    <dgm:pt modelId="{C6AE413E-3025-43F9-A360-43AACE414638}" type="sibTrans" cxnId="{702DDE60-3F61-48CD-BAEC-0C10AD904C19}">
      <dgm:prSet/>
      <dgm:spPr/>
      <dgm:t>
        <a:bodyPr/>
        <a:lstStyle/>
        <a:p>
          <a:endParaRPr lang="en-US"/>
        </a:p>
      </dgm:t>
    </dgm:pt>
    <dgm:pt modelId="{810D61F3-69CF-4C76-9FEA-045B1AFF176A}">
      <dgm:prSet custT="1"/>
      <dgm:spPr>
        <a:solidFill>
          <a:schemeClr val="tx2">
            <a:lumMod val="20000"/>
            <a:lumOff val="80000"/>
          </a:schemeClr>
        </a:solidFill>
      </dgm:spPr>
      <dgm:t>
        <a:bodyPr/>
        <a:lstStyle/>
        <a:p>
          <a:r>
            <a:rPr lang="en-US" sz="2400" dirty="0">
              <a:solidFill>
                <a:schemeClr val="tx2">
                  <a:lumMod val="75000"/>
                </a:schemeClr>
              </a:solidFill>
              <a:latin typeface="Calibri" panose="020F0502020204030204"/>
            </a:rPr>
            <a:t>Breast changes</a:t>
          </a:r>
          <a:endParaRPr kumimoji="0" lang="en-US" sz="2400" b="0" i="0" u="none" strike="noStrike" cap="none" spc="0" normalizeH="0" baseline="0" noProof="0" dirty="0">
            <a:ln/>
            <a:solidFill>
              <a:schemeClr val="tx2">
                <a:lumMod val="75000"/>
              </a:schemeClr>
            </a:solidFill>
            <a:effectLst/>
            <a:uLnTx/>
            <a:uFillTx/>
            <a:latin typeface="Calibri" panose="020F0502020204030204"/>
            <a:ea typeface="+mn-ea"/>
            <a:cs typeface="+mn-cs"/>
          </a:endParaRPr>
        </a:p>
      </dgm:t>
    </dgm:pt>
    <dgm:pt modelId="{C4173C86-EF5E-4C9E-8BBE-D6C551296137}" type="parTrans" cxnId="{820AE24D-5D2C-45CB-BF27-A0923949A681}">
      <dgm:prSet/>
      <dgm:spPr/>
      <dgm:t>
        <a:bodyPr/>
        <a:lstStyle/>
        <a:p>
          <a:endParaRPr lang="en-US"/>
        </a:p>
      </dgm:t>
    </dgm:pt>
    <dgm:pt modelId="{182D30DF-E57B-433F-B530-29A994EDBF6C}" type="sibTrans" cxnId="{820AE24D-5D2C-45CB-BF27-A0923949A681}">
      <dgm:prSet/>
      <dgm:spPr/>
      <dgm:t>
        <a:bodyPr/>
        <a:lstStyle/>
        <a:p>
          <a:endParaRPr lang="en-US"/>
        </a:p>
      </dgm:t>
    </dgm:pt>
    <dgm:pt modelId="{4A55E920-2803-4085-A007-5FBE6675744B}">
      <dgm:prSet custT="1"/>
      <dgm:spPr>
        <a:solidFill>
          <a:schemeClr val="tx2">
            <a:lumMod val="20000"/>
            <a:lumOff val="80000"/>
          </a:schemeClr>
        </a:solidFill>
      </dgm:spPr>
      <dgm:t>
        <a:bodyPr/>
        <a:lstStyle/>
        <a:p>
          <a:r>
            <a:rPr kumimoji="0" lang="en-US" sz="2400" b="0" i="0" u="none" strike="noStrike" cap="none" spc="0" normalizeH="0" baseline="0" noProof="0" dirty="0">
              <a:ln/>
              <a:solidFill>
                <a:schemeClr val="tx2">
                  <a:lumMod val="75000"/>
                </a:schemeClr>
              </a:solidFill>
              <a:effectLst/>
              <a:uLnTx/>
              <a:uFillTx/>
              <a:latin typeface="Calibri" panose="020F0502020204030204"/>
              <a:ea typeface="+mn-ea"/>
              <a:cs typeface="+mn-cs"/>
            </a:rPr>
            <a:t>Urinary problems</a:t>
          </a:r>
        </a:p>
      </dgm:t>
    </dgm:pt>
    <dgm:pt modelId="{9056BB2E-0C0A-45DD-9FBF-03E12C42304D}" type="parTrans" cxnId="{359389DB-6269-46E0-93D2-B6A822396CE4}">
      <dgm:prSet/>
      <dgm:spPr/>
      <dgm:t>
        <a:bodyPr/>
        <a:lstStyle/>
        <a:p>
          <a:endParaRPr lang="en-US"/>
        </a:p>
      </dgm:t>
    </dgm:pt>
    <dgm:pt modelId="{80C8483C-58C5-4B1D-BEA2-F8996C5B4EB4}" type="sibTrans" cxnId="{359389DB-6269-46E0-93D2-B6A822396CE4}">
      <dgm:prSet/>
      <dgm:spPr/>
      <dgm:t>
        <a:bodyPr/>
        <a:lstStyle/>
        <a:p>
          <a:endParaRPr lang="en-US"/>
        </a:p>
      </dgm:t>
    </dgm:pt>
    <dgm:pt modelId="{F9666C99-5F1D-4965-8F5F-8BC9A8BBF1CB}">
      <dgm:prSet custT="1"/>
      <dgm:spPr>
        <a:solidFill>
          <a:schemeClr val="tx2">
            <a:lumMod val="20000"/>
            <a:lumOff val="80000"/>
          </a:schemeClr>
        </a:solidFill>
      </dgm:spPr>
      <dgm:t>
        <a:bodyPr/>
        <a:lstStyle/>
        <a:p>
          <a:r>
            <a:rPr kumimoji="0" lang="en-US" sz="2400" b="0" i="0" u="none" strike="noStrike" cap="none" spc="0" normalizeH="0" baseline="0" noProof="0" dirty="0">
              <a:ln/>
              <a:solidFill>
                <a:schemeClr val="tx2">
                  <a:lumMod val="75000"/>
                </a:schemeClr>
              </a:solidFill>
              <a:effectLst/>
              <a:uLnTx/>
              <a:uFillTx/>
              <a:latin typeface="Calibri" panose="020F0502020204030204"/>
              <a:ea typeface="+mn-ea"/>
              <a:cs typeface="+mn-cs"/>
            </a:rPr>
            <a:t>Feeling tired </a:t>
          </a:r>
        </a:p>
      </dgm:t>
    </dgm:pt>
    <dgm:pt modelId="{77B10596-07D5-48D1-A3E8-04F7417F183F}" type="parTrans" cxnId="{44033DBB-C70F-47F0-B754-C00BCDF887F4}">
      <dgm:prSet/>
      <dgm:spPr/>
      <dgm:t>
        <a:bodyPr/>
        <a:lstStyle/>
        <a:p>
          <a:endParaRPr lang="en-US"/>
        </a:p>
      </dgm:t>
    </dgm:pt>
    <dgm:pt modelId="{B5815EA9-548E-4476-BDBD-50D3E9D267BA}" type="sibTrans" cxnId="{44033DBB-C70F-47F0-B754-C00BCDF887F4}">
      <dgm:prSet/>
      <dgm:spPr/>
      <dgm:t>
        <a:bodyPr/>
        <a:lstStyle/>
        <a:p>
          <a:endParaRPr lang="en-US"/>
        </a:p>
      </dgm:t>
    </dgm:pt>
    <dgm:pt modelId="{E44328EA-F6DA-4CF0-9627-01D3A6755DC3}">
      <dgm:prSet custT="1"/>
      <dgm:spPr>
        <a:solidFill>
          <a:schemeClr val="tx2">
            <a:lumMod val="20000"/>
            <a:lumOff val="80000"/>
          </a:schemeClr>
        </a:solidFill>
      </dgm:spPr>
      <dgm:t>
        <a:bodyPr/>
        <a:lstStyle/>
        <a:p>
          <a:r>
            <a:rPr kumimoji="0" lang="en-US" sz="2400" b="0" i="0" u="none" strike="noStrike" cap="none" spc="0" normalizeH="0" baseline="0" noProof="0" dirty="0">
              <a:ln/>
              <a:solidFill>
                <a:schemeClr val="tx2">
                  <a:lumMod val="75000"/>
                </a:schemeClr>
              </a:solidFill>
              <a:effectLst/>
              <a:uLnTx/>
              <a:uFillTx/>
              <a:latin typeface="Calibri" panose="020F0502020204030204"/>
              <a:ea typeface="+mn-ea"/>
              <a:cs typeface="+mn-cs"/>
            </a:rPr>
            <a:t>Weight and hair changes</a:t>
          </a:r>
        </a:p>
      </dgm:t>
    </dgm:pt>
    <dgm:pt modelId="{B4372E60-1145-4CA8-9709-17ABAA81637D}" type="parTrans" cxnId="{1EC4903A-3B08-49B1-A48E-3921EE3EC04E}">
      <dgm:prSet/>
      <dgm:spPr/>
      <dgm:t>
        <a:bodyPr/>
        <a:lstStyle/>
        <a:p>
          <a:endParaRPr lang="en-US"/>
        </a:p>
      </dgm:t>
    </dgm:pt>
    <dgm:pt modelId="{689B7CFD-82A2-4BC3-9C09-50E05EF8E6C3}" type="sibTrans" cxnId="{1EC4903A-3B08-49B1-A48E-3921EE3EC04E}">
      <dgm:prSet/>
      <dgm:spPr/>
      <dgm:t>
        <a:bodyPr/>
        <a:lstStyle/>
        <a:p>
          <a:endParaRPr lang="en-US"/>
        </a:p>
      </dgm:t>
    </dgm:pt>
    <dgm:pt modelId="{0E6A05C4-C100-4155-A2F7-2E48F64B6673}" type="pres">
      <dgm:prSet presAssocID="{CA5660EE-3EC5-47BC-962D-87592B1B58B4}" presName="Name0" presStyleCnt="0">
        <dgm:presLayoutVars>
          <dgm:chMax val="7"/>
          <dgm:chPref val="7"/>
          <dgm:dir/>
        </dgm:presLayoutVars>
      </dgm:prSet>
      <dgm:spPr/>
    </dgm:pt>
    <dgm:pt modelId="{64915403-4356-46D5-8608-79323211FCD8}" type="pres">
      <dgm:prSet presAssocID="{CA5660EE-3EC5-47BC-962D-87592B1B58B4}" presName="Name1" presStyleCnt="0"/>
      <dgm:spPr/>
    </dgm:pt>
    <dgm:pt modelId="{509ED2E6-15D5-42A2-9944-C8002CF5C0FC}" type="pres">
      <dgm:prSet presAssocID="{CA5660EE-3EC5-47BC-962D-87592B1B58B4}" presName="cycle" presStyleCnt="0"/>
      <dgm:spPr/>
    </dgm:pt>
    <dgm:pt modelId="{374691BF-C294-430A-8E16-08003D13F322}" type="pres">
      <dgm:prSet presAssocID="{CA5660EE-3EC5-47BC-962D-87592B1B58B4}" presName="srcNode" presStyleLbl="node1" presStyleIdx="0" presStyleCnt="5"/>
      <dgm:spPr/>
    </dgm:pt>
    <dgm:pt modelId="{21F61A0B-E198-4698-9C14-C0362260DFDE}" type="pres">
      <dgm:prSet presAssocID="{CA5660EE-3EC5-47BC-962D-87592B1B58B4}" presName="conn" presStyleLbl="parChTrans1D2" presStyleIdx="0" presStyleCnt="1"/>
      <dgm:spPr/>
    </dgm:pt>
    <dgm:pt modelId="{F45F293E-0368-4B5F-8BEB-52DB8D8BF5A6}" type="pres">
      <dgm:prSet presAssocID="{CA5660EE-3EC5-47BC-962D-87592B1B58B4}" presName="extraNode" presStyleLbl="node1" presStyleIdx="0" presStyleCnt="5"/>
      <dgm:spPr/>
    </dgm:pt>
    <dgm:pt modelId="{BEA94AAF-E258-4283-A70E-BB78762CABD6}" type="pres">
      <dgm:prSet presAssocID="{CA5660EE-3EC5-47BC-962D-87592B1B58B4}" presName="dstNode" presStyleLbl="node1" presStyleIdx="0" presStyleCnt="5"/>
      <dgm:spPr/>
    </dgm:pt>
    <dgm:pt modelId="{64F8436E-332C-432B-AA73-F52478A31EA9}" type="pres">
      <dgm:prSet presAssocID="{3AF09E6F-DD8D-46C8-B11C-34479B3770DD}" presName="text_1" presStyleLbl="node1" presStyleIdx="0" presStyleCnt="5">
        <dgm:presLayoutVars>
          <dgm:bulletEnabled val="1"/>
        </dgm:presLayoutVars>
      </dgm:prSet>
      <dgm:spPr/>
    </dgm:pt>
    <dgm:pt modelId="{28517CBC-F850-4775-AA67-D19EC50F0A2A}" type="pres">
      <dgm:prSet presAssocID="{3AF09E6F-DD8D-46C8-B11C-34479B3770DD}" presName="accent_1" presStyleCnt="0"/>
      <dgm:spPr/>
    </dgm:pt>
    <dgm:pt modelId="{970FDD4E-D41C-40AB-99FA-4C73F9A6ABDE}" type="pres">
      <dgm:prSet presAssocID="{3AF09E6F-DD8D-46C8-B11C-34479B3770DD}" presName="accentRepeatNode" presStyleLbl="solidFgAcc1" presStyleIdx="0" presStyleCnt="5"/>
      <dgm:spPr>
        <a:solidFill>
          <a:schemeClr val="bg1"/>
        </a:solidFill>
      </dgm:spPr>
    </dgm:pt>
    <dgm:pt modelId="{54C1CD83-3ACB-430D-8669-132E723BC44B}" type="pres">
      <dgm:prSet presAssocID="{810D61F3-69CF-4C76-9FEA-045B1AFF176A}" presName="text_2" presStyleLbl="node1" presStyleIdx="1" presStyleCnt="5">
        <dgm:presLayoutVars>
          <dgm:bulletEnabled val="1"/>
        </dgm:presLayoutVars>
      </dgm:prSet>
      <dgm:spPr/>
    </dgm:pt>
    <dgm:pt modelId="{8BC90E09-7029-4D47-95DE-CB809B64127D}" type="pres">
      <dgm:prSet presAssocID="{810D61F3-69CF-4C76-9FEA-045B1AFF176A}" presName="accent_2" presStyleCnt="0"/>
      <dgm:spPr/>
    </dgm:pt>
    <dgm:pt modelId="{2F36CEF7-3D13-4083-BA91-8DEFAC314D8D}" type="pres">
      <dgm:prSet presAssocID="{810D61F3-69CF-4C76-9FEA-045B1AFF176A}" presName="accentRepeatNode" presStyleLbl="solidFgAcc1" presStyleIdx="1" presStyleCnt="5"/>
      <dgm:spPr>
        <a:solidFill>
          <a:schemeClr val="bg1"/>
        </a:solidFill>
      </dgm:spPr>
    </dgm:pt>
    <dgm:pt modelId="{4170FF29-A722-4C67-BE1A-6A72B2952D48}" type="pres">
      <dgm:prSet presAssocID="{4A55E920-2803-4085-A007-5FBE6675744B}" presName="text_3" presStyleLbl="node1" presStyleIdx="2" presStyleCnt="5">
        <dgm:presLayoutVars>
          <dgm:bulletEnabled val="1"/>
        </dgm:presLayoutVars>
      </dgm:prSet>
      <dgm:spPr/>
    </dgm:pt>
    <dgm:pt modelId="{CB96AE20-040B-4BEF-9AE1-2AD377A97642}" type="pres">
      <dgm:prSet presAssocID="{4A55E920-2803-4085-A007-5FBE6675744B}" presName="accent_3" presStyleCnt="0"/>
      <dgm:spPr/>
    </dgm:pt>
    <dgm:pt modelId="{7EB54E0D-FDE5-4E92-8CD3-23A84557CEB9}" type="pres">
      <dgm:prSet presAssocID="{4A55E920-2803-4085-A007-5FBE6675744B}" presName="accentRepeatNode" presStyleLbl="solidFgAcc1" presStyleIdx="2" presStyleCnt="5"/>
      <dgm:spPr>
        <a:solidFill>
          <a:schemeClr val="bg1"/>
        </a:solidFill>
      </dgm:spPr>
    </dgm:pt>
    <dgm:pt modelId="{08B15EA2-D3D8-4FE5-9353-5E49E3F1A837}" type="pres">
      <dgm:prSet presAssocID="{F9666C99-5F1D-4965-8F5F-8BC9A8BBF1CB}" presName="text_4" presStyleLbl="node1" presStyleIdx="3" presStyleCnt="5">
        <dgm:presLayoutVars>
          <dgm:bulletEnabled val="1"/>
        </dgm:presLayoutVars>
      </dgm:prSet>
      <dgm:spPr/>
    </dgm:pt>
    <dgm:pt modelId="{3736ACBB-970A-472F-8845-43102B1DE5BC}" type="pres">
      <dgm:prSet presAssocID="{F9666C99-5F1D-4965-8F5F-8BC9A8BBF1CB}" presName="accent_4" presStyleCnt="0"/>
      <dgm:spPr/>
    </dgm:pt>
    <dgm:pt modelId="{6F725197-15C8-44E7-B243-5AD4BA1E6D86}" type="pres">
      <dgm:prSet presAssocID="{F9666C99-5F1D-4965-8F5F-8BC9A8BBF1CB}" presName="accentRepeatNode" presStyleLbl="solidFgAcc1" presStyleIdx="3" presStyleCnt="5"/>
      <dgm:spPr>
        <a:solidFill>
          <a:schemeClr val="bg1"/>
        </a:solidFill>
      </dgm:spPr>
    </dgm:pt>
    <dgm:pt modelId="{222F1A18-1917-445C-8D8C-CC630996F168}" type="pres">
      <dgm:prSet presAssocID="{E44328EA-F6DA-4CF0-9627-01D3A6755DC3}" presName="text_5" presStyleLbl="node1" presStyleIdx="4" presStyleCnt="5">
        <dgm:presLayoutVars>
          <dgm:bulletEnabled val="1"/>
        </dgm:presLayoutVars>
      </dgm:prSet>
      <dgm:spPr/>
    </dgm:pt>
    <dgm:pt modelId="{46C3C1E7-E1A0-4E9C-9C29-F3434B27DBBF}" type="pres">
      <dgm:prSet presAssocID="{E44328EA-F6DA-4CF0-9627-01D3A6755DC3}" presName="accent_5" presStyleCnt="0"/>
      <dgm:spPr/>
    </dgm:pt>
    <dgm:pt modelId="{875A7010-6BA6-4B29-8922-C96B277C57F0}" type="pres">
      <dgm:prSet presAssocID="{E44328EA-F6DA-4CF0-9627-01D3A6755DC3}" presName="accentRepeatNode" presStyleLbl="solidFgAcc1" presStyleIdx="4" presStyleCnt="5"/>
      <dgm:spPr>
        <a:solidFill>
          <a:schemeClr val="bg1"/>
        </a:solidFill>
      </dgm:spPr>
    </dgm:pt>
  </dgm:ptLst>
  <dgm:cxnLst>
    <dgm:cxn modelId="{4223DF0D-DB63-4EA9-8E39-C8975291D59D}" type="presOf" srcId="{CA5660EE-3EC5-47BC-962D-87592B1B58B4}" destId="{0E6A05C4-C100-4155-A2F7-2E48F64B6673}" srcOrd="0" destOrd="0" presId="urn:microsoft.com/office/officeart/2008/layout/VerticalCurvedList"/>
    <dgm:cxn modelId="{DCA84631-F9B1-4544-88DA-A743119CAF5B}" type="presOf" srcId="{F9666C99-5F1D-4965-8F5F-8BC9A8BBF1CB}" destId="{08B15EA2-D3D8-4FE5-9353-5E49E3F1A837}" srcOrd="0" destOrd="0" presId="urn:microsoft.com/office/officeart/2008/layout/VerticalCurvedList"/>
    <dgm:cxn modelId="{84F57F38-5FE6-4DBE-B27D-5D072A02F799}" type="presOf" srcId="{810D61F3-69CF-4C76-9FEA-045B1AFF176A}" destId="{54C1CD83-3ACB-430D-8669-132E723BC44B}" srcOrd="0" destOrd="0" presId="urn:microsoft.com/office/officeart/2008/layout/VerticalCurvedList"/>
    <dgm:cxn modelId="{1EC4903A-3B08-49B1-A48E-3921EE3EC04E}" srcId="{CA5660EE-3EC5-47BC-962D-87592B1B58B4}" destId="{E44328EA-F6DA-4CF0-9627-01D3A6755DC3}" srcOrd="4" destOrd="0" parTransId="{B4372E60-1145-4CA8-9709-17ABAA81637D}" sibTransId="{689B7CFD-82A2-4BC3-9C09-50E05EF8E6C3}"/>
    <dgm:cxn modelId="{702DDE60-3F61-48CD-BAEC-0C10AD904C19}" srcId="{CA5660EE-3EC5-47BC-962D-87592B1B58B4}" destId="{3AF09E6F-DD8D-46C8-B11C-34479B3770DD}" srcOrd="0" destOrd="0" parTransId="{3D951016-BD16-4CCA-8FD6-6EAF3C0FAFD3}" sibTransId="{C6AE413E-3025-43F9-A360-43AACE414638}"/>
    <dgm:cxn modelId="{820AE24D-5D2C-45CB-BF27-A0923949A681}" srcId="{CA5660EE-3EC5-47BC-962D-87592B1B58B4}" destId="{810D61F3-69CF-4C76-9FEA-045B1AFF176A}" srcOrd="1" destOrd="0" parTransId="{C4173C86-EF5E-4C9E-8BBE-D6C551296137}" sibTransId="{182D30DF-E57B-433F-B530-29A994EDBF6C}"/>
    <dgm:cxn modelId="{BF78A556-6114-41A1-986E-7580FB8AE62C}" type="presOf" srcId="{3AF09E6F-DD8D-46C8-B11C-34479B3770DD}" destId="{64F8436E-332C-432B-AA73-F52478A31EA9}" srcOrd="0" destOrd="0" presId="urn:microsoft.com/office/officeart/2008/layout/VerticalCurvedList"/>
    <dgm:cxn modelId="{CF84E97F-B3BC-42BE-AE4E-82F8DA8D86A9}" type="presOf" srcId="{C6AE413E-3025-43F9-A360-43AACE414638}" destId="{21F61A0B-E198-4698-9C14-C0362260DFDE}" srcOrd="0" destOrd="0" presId="urn:microsoft.com/office/officeart/2008/layout/VerticalCurvedList"/>
    <dgm:cxn modelId="{44033DBB-C70F-47F0-B754-C00BCDF887F4}" srcId="{CA5660EE-3EC5-47BC-962D-87592B1B58B4}" destId="{F9666C99-5F1D-4965-8F5F-8BC9A8BBF1CB}" srcOrd="3" destOrd="0" parTransId="{77B10596-07D5-48D1-A3E8-04F7417F183F}" sibTransId="{B5815EA9-548E-4476-BDBD-50D3E9D267BA}"/>
    <dgm:cxn modelId="{359389DB-6269-46E0-93D2-B6A822396CE4}" srcId="{CA5660EE-3EC5-47BC-962D-87592B1B58B4}" destId="{4A55E920-2803-4085-A007-5FBE6675744B}" srcOrd="2" destOrd="0" parTransId="{9056BB2E-0C0A-45DD-9FBF-03E12C42304D}" sibTransId="{80C8483C-58C5-4B1D-BEA2-F8996C5B4EB4}"/>
    <dgm:cxn modelId="{445EA1DD-6E54-423A-A2E2-DC34DCDEE97E}" type="presOf" srcId="{4A55E920-2803-4085-A007-5FBE6675744B}" destId="{4170FF29-A722-4C67-BE1A-6A72B2952D48}" srcOrd="0" destOrd="0" presId="urn:microsoft.com/office/officeart/2008/layout/VerticalCurvedList"/>
    <dgm:cxn modelId="{971494DE-B14E-4D95-8881-F64E1EBA32F1}" type="presOf" srcId="{E44328EA-F6DA-4CF0-9627-01D3A6755DC3}" destId="{222F1A18-1917-445C-8D8C-CC630996F168}" srcOrd="0" destOrd="0" presId="urn:microsoft.com/office/officeart/2008/layout/VerticalCurvedList"/>
    <dgm:cxn modelId="{FD32FCFC-587A-4FA5-9A54-DB38B7E10536}" type="presParOf" srcId="{0E6A05C4-C100-4155-A2F7-2E48F64B6673}" destId="{64915403-4356-46D5-8608-79323211FCD8}" srcOrd="0" destOrd="0" presId="urn:microsoft.com/office/officeart/2008/layout/VerticalCurvedList"/>
    <dgm:cxn modelId="{7B342EA3-A738-44B5-98CD-A8E78ECCCB43}" type="presParOf" srcId="{64915403-4356-46D5-8608-79323211FCD8}" destId="{509ED2E6-15D5-42A2-9944-C8002CF5C0FC}" srcOrd="0" destOrd="0" presId="urn:microsoft.com/office/officeart/2008/layout/VerticalCurvedList"/>
    <dgm:cxn modelId="{4DA0238D-18FB-4E1B-82CE-652AB3A57071}" type="presParOf" srcId="{509ED2E6-15D5-42A2-9944-C8002CF5C0FC}" destId="{374691BF-C294-430A-8E16-08003D13F322}" srcOrd="0" destOrd="0" presId="urn:microsoft.com/office/officeart/2008/layout/VerticalCurvedList"/>
    <dgm:cxn modelId="{EEEE39A9-8397-446A-8E1D-14F7F615084D}" type="presParOf" srcId="{509ED2E6-15D5-42A2-9944-C8002CF5C0FC}" destId="{21F61A0B-E198-4698-9C14-C0362260DFDE}" srcOrd="1" destOrd="0" presId="urn:microsoft.com/office/officeart/2008/layout/VerticalCurvedList"/>
    <dgm:cxn modelId="{8000D052-FC01-4F98-86A0-E0337F8F90F6}" type="presParOf" srcId="{509ED2E6-15D5-42A2-9944-C8002CF5C0FC}" destId="{F45F293E-0368-4B5F-8BEB-52DB8D8BF5A6}" srcOrd="2" destOrd="0" presId="urn:microsoft.com/office/officeart/2008/layout/VerticalCurvedList"/>
    <dgm:cxn modelId="{A563F76A-BBE7-48F7-A291-335E3D6C5EBD}" type="presParOf" srcId="{509ED2E6-15D5-42A2-9944-C8002CF5C0FC}" destId="{BEA94AAF-E258-4283-A70E-BB78762CABD6}" srcOrd="3" destOrd="0" presId="urn:microsoft.com/office/officeart/2008/layout/VerticalCurvedList"/>
    <dgm:cxn modelId="{EAF1B081-4206-4845-AB98-D4F351C5F3E0}" type="presParOf" srcId="{64915403-4356-46D5-8608-79323211FCD8}" destId="{64F8436E-332C-432B-AA73-F52478A31EA9}" srcOrd="1" destOrd="0" presId="urn:microsoft.com/office/officeart/2008/layout/VerticalCurvedList"/>
    <dgm:cxn modelId="{0D4C24E0-4EDE-41FF-ACC7-1CAD321A3125}" type="presParOf" srcId="{64915403-4356-46D5-8608-79323211FCD8}" destId="{28517CBC-F850-4775-AA67-D19EC50F0A2A}" srcOrd="2" destOrd="0" presId="urn:microsoft.com/office/officeart/2008/layout/VerticalCurvedList"/>
    <dgm:cxn modelId="{6356D692-43C7-44EC-964D-21D973D2488A}" type="presParOf" srcId="{28517CBC-F850-4775-AA67-D19EC50F0A2A}" destId="{970FDD4E-D41C-40AB-99FA-4C73F9A6ABDE}" srcOrd="0" destOrd="0" presId="urn:microsoft.com/office/officeart/2008/layout/VerticalCurvedList"/>
    <dgm:cxn modelId="{6F0BC897-9CCF-4566-8EB3-F8C8276238BB}" type="presParOf" srcId="{64915403-4356-46D5-8608-79323211FCD8}" destId="{54C1CD83-3ACB-430D-8669-132E723BC44B}" srcOrd="3" destOrd="0" presId="urn:microsoft.com/office/officeart/2008/layout/VerticalCurvedList"/>
    <dgm:cxn modelId="{EA069DF1-226A-4AFA-B5CE-BD8CDBD7C70E}" type="presParOf" srcId="{64915403-4356-46D5-8608-79323211FCD8}" destId="{8BC90E09-7029-4D47-95DE-CB809B64127D}" srcOrd="4" destOrd="0" presId="urn:microsoft.com/office/officeart/2008/layout/VerticalCurvedList"/>
    <dgm:cxn modelId="{B0316D53-D531-4C27-AA8D-68D7B15CBAD5}" type="presParOf" srcId="{8BC90E09-7029-4D47-95DE-CB809B64127D}" destId="{2F36CEF7-3D13-4083-BA91-8DEFAC314D8D}" srcOrd="0" destOrd="0" presId="urn:microsoft.com/office/officeart/2008/layout/VerticalCurvedList"/>
    <dgm:cxn modelId="{CADB2027-0A71-465F-9740-60ABA12742EA}" type="presParOf" srcId="{64915403-4356-46D5-8608-79323211FCD8}" destId="{4170FF29-A722-4C67-BE1A-6A72B2952D48}" srcOrd="5" destOrd="0" presId="urn:microsoft.com/office/officeart/2008/layout/VerticalCurvedList"/>
    <dgm:cxn modelId="{90BA5284-9FE1-4AA3-A59D-179B33FDA282}" type="presParOf" srcId="{64915403-4356-46D5-8608-79323211FCD8}" destId="{CB96AE20-040B-4BEF-9AE1-2AD377A97642}" srcOrd="6" destOrd="0" presId="urn:microsoft.com/office/officeart/2008/layout/VerticalCurvedList"/>
    <dgm:cxn modelId="{C9C44320-C592-4A7B-B72A-70600614A921}" type="presParOf" srcId="{CB96AE20-040B-4BEF-9AE1-2AD377A97642}" destId="{7EB54E0D-FDE5-4E92-8CD3-23A84557CEB9}" srcOrd="0" destOrd="0" presId="urn:microsoft.com/office/officeart/2008/layout/VerticalCurvedList"/>
    <dgm:cxn modelId="{8FB61198-210D-4556-9863-6886992BB789}" type="presParOf" srcId="{64915403-4356-46D5-8608-79323211FCD8}" destId="{08B15EA2-D3D8-4FE5-9353-5E49E3F1A837}" srcOrd="7" destOrd="0" presId="urn:microsoft.com/office/officeart/2008/layout/VerticalCurvedList"/>
    <dgm:cxn modelId="{D7DBC0A6-907C-464C-A029-AD39CC53A608}" type="presParOf" srcId="{64915403-4356-46D5-8608-79323211FCD8}" destId="{3736ACBB-970A-472F-8845-43102B1DE5BC}" srcOrd="8" destOrd="0" presId="urn:microsoft.com/office/officeart/2008/layout/VerticalCurvedList"/>
    <dgm:cxn modelId="{CAC3A0ED-4E29-4CE3-8940-B292579A1120}" type="presParOf" srcId="{3736ACBB-970A-472F-8845-43102B1DE5BC}" destId="{6F725197-15C8-44E7-B243-5AD4BA1E6D86}" srcOrd="0" destOrd="0" presId="urn:microsoft.com/office/officeart/2008/layout/VerticalCurvedList"/>
    <dgm:cxn modelId="{FA89E27B-C94A-4061-A0CC-BBEDEAF82F6E}" type="presParOf" srcId="{64915403-4356-46D5-8608-79323211FCD8}" destId="{222F1A18-1917-445C-8D8C-CC630996F168}" srcOrd="9" destOrd="0" presId="urn:microsoft.com/office/officeart/2008/layout/VerticalCurvedList"/>
    <dgm:cxn modelId="{31DC1B4F-31A9-4240-ABE0-DB31AEA54B9B}" type="presParOf" srcId="{64915403-4356-46D5-8608-79323211FCD8}" destId="{46C3C1E7-E1A0-4E9C-9C29-F3434B27DBBF}" srcOrd="10" destOrd="0" presId="urn:microsoft.com/office/officeart/2008/layout/VerticalCurvedList"/>
    <dgm:cxn modelId="{E0749F33-DFF0-4CD3-A8EB-EA8D0BDA8C6E}" type="presParOf" srcId="{46C3C1E7-E1A0-4E9C-9C29-F3434B27DBBF}" destId="{875A7010-6BA6-4B29-8922-C96B277C57F0}" srcOrd="0" destOrd="0" presId="urn:microsoft.com/office/officeart/2008/layout/VerticalCurve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61A0B-E198-4698-9C14-C0362260DFDE}">
      <dsp:nvSpPr>
        <dsp:cNvPr id="0" name=""/>
        <dsp:cNvSpPr/>
      </dsp:nvSpPr>
      <dsp:spPr>
        <a:xfrm>
          <a:off x="-3961366" y="-608179"/>
          <a:ext cx="4720893" cy="4720893"/>
        </a:xfrm>
        <a:prstGeom prst="blockArc">
          <a:avLst>
            <a:gd name="adj1" fmla="val 18900000"/>
            <a:gd name="adj2" fmla="val 2700000"/>
            <a:gd name="adj3" fmla="val 458"/>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F8436E-332C-432B-AA73-F52478A31EA9}">
      <dsp:nvSpPr>
        <dsp:cNvPr id="0" name=""/>
        <dsp:cNvSpPr/>
      </dsp:nvSpPr>
      <dsp:spPr>
        <a:xfrm>
          <a:off x="332840" y="218963"/>
          <a:ext cx="8573555" cy="438206"/>
        </a:xfrm>
        <a:prstGeom prst="rect">
          <a:avLst/>
        </a:prstGeom>
        <a:solidFill>
          <a:schemeClr val="tx2">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827" tIns="60960" rIns="60960" bIns="60960" numCol="1" spcCol="1270" anchor="ctr" anchorCtr="0">
          <a:noAutofit/>
        </a:bodyPr>
        <a:lstStyle/>
        <a:p>
          <a:pPr marL="0" lvl="0" indent="0" algn="l" defTabSz="1066800">
            <a:lnSpc>
              <a:spcPct val="90000"/>
            </a:lnSpc>
            <a:spcBef>
              <a:spcPct val="0"/>
            </a:spcBef>
            <a:spcAft>
              <a:spcPct val="35000"/>
            </a:spcAft>
            <a:buClrTx/>
            <a:buSzTx/>
            <a:buFont typeface="Arial" panose="020B0604020202020204" pitchFamily="34" charset="0"/>
            <a:buNone/>
          </a:pPr>
          <a:r>
            <a:rPr kumimoji="0" lang="en-US" sz="2400" b="0" i="0" u="none" strike="noStrike" kern="1200" cap="none" spc="0" normalizeH="0" baseline="0" noProof="0" dirty="0">
              <a:ln/>
              <a:solidFill>
                <a:schemeClr val="tx2">
                  <a:lumMod val="75000"/>
                </a:schemeClr>
              </a:solidFill>
              <a:effectLst/>
              <a:uLnTx/>
              <a:uFillTx/>
              <a:latin typeface="Calibri" panose="020F0502020204030204"/>
              <a:ea typeface="+mn-ea"/>
              <a:cs typeface="+mn-cs"/>
            </a:rPr>
            <a:t>After birth pains</a:t>
          </a:r>
          <a:endParaRPr lang="en-US" sz="2400" kern="1200" dirty="0">
            <a:solidFill>
              <a:schemeClr val="tx2">
                <a:lumMod val="75000"/>
              </a:schemeClr>
            </a:solidFill>
          </a:endParaRPr>
        </a:p>
      </dsp:txBody>
      <dsp:txXfrm>
        <a:off x="332840" y="218963"/>
        <a:ext cx="8573555" cy="438206"/>
      </dsp:txXfrm>
    </dsp:sp>
    <dsp:sp modelId="{970FDD4E-D41C-40AB-99FA-4C73F9A6ABDE}">
      <dsp:nvSpPr>
        <dsp:cNvPr id="0" name=""/>
        <dsp:cNvSpPr/>
      </dsp:nvSpPr>
      <dsp:spPr>
        <a:xfrm>
          <a:off x="58960" y="164187"/>
          <a:ext cx="547758" cy="547758"/>
        </a:xfrm>
        <a:prstGeom prst="ellipse">
          <a:avLst/>
        </a:prstGeom>
        <a:solidFill>
          <a:schemeClr val="bg1"/>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C1CD83-3ACB-430D-8669-132E723BC44B}">
      <dsp:nvSpPr>
        <dsp:cNvPr id="0" name=""/>
        <dsp:cNvSpPr/>
      </dsp:nvSpPr>
      <dsp:spPr>
        <a:xfrm>
          <a:off x="646846" y="876063"/>
          <a:ext cx="8259549" cy="438206"/>
        </a:xfrm>
        <a:prstGeom prst="rect">
          <a:avLst/>
        </a:prstGeom>
        <a:solidFill>
          <a:schemeClr val="tx2">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82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2">
                  <a:lumMod val="75000"/>
                </a:schemeClr>
              </a:solidFill>
              <a:latin typeface="Calibri" panose="020F0502020204030204"/>
            </a:rPr>
            <a:t>Breast changes</a:t>
          </a:r>
          <a:endParaRPr kumimoji="0" lang="en-US" sz="2400" b="0" i="0" u="none" strike="noStrike" kern="1200" cap="none" spc="0" normalizeH="0" baseline="0" noProof="0" dirty="0">
            <a:ln/>
            <a:solidFill>
              <a:schemeClr val="tx2">
                <a:lumMod val="75000"/>
              </a:schemeClr>
            </a:solidFill>
            <a:effectLst/>
            <a:uLnTx/>
            <a:uFillTx/>
            <a:latin typeface="Calibri" panose="020F0502020204030204"/>
            <a:ea typeface="+mn-ea"/>
            <a:cs typeface="+mn-cs"/>
          </a:endParaRPr>
        </a:p>
      </dsp:txBody>
      <dsp:txXfrm>
        <a:off x="646846" y="876063"/>
        <a:ext cx="8259549" cy="438206"/>
      </dsp:txXfrm>
    </dsp:sp>
    <dsp:sp modelId="{2F36CEF7-3D13-4083-BA91-8DEFAC314D8D}">
      <dsp:nvSpPr>
        <dsp:cNvPr id="0" name=""/>
        <dsp:cNvSpPr/>
      </dsp:nvSpPr>
      <dsp:spPr>
        <a:xfrm>
          <a:off x="372967" y="821287"/>
          <a:ext cx="547758" cy="547758"/>
        </a:xfrm>
        <a:prstGeom prst="ellipse">
          <a:avLst/>
        </a:prstGeom>
        <a:solidFill>
          <a:schemeClr val="bg1"/>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70FF29-A722-4C67-BE1A-6A72B2952D48}">
      <dsp:nvSpPr>
        <dsp:cNvPr id="0" name=""/>
        <dsp:cNvSpPr/>
      </dsp:nvSpPr>
      <dsp:spPr>
        <a:xfrm>
          <a:off x="743221" y="1533163"/>
          <a:ext cx="8163174" cy="438206"/>
        </a:xfrm>
        <a:prstGeom prst="rect">
          <a:avLst/>
        </a:prstGeom>
        <a:solidFill>
          <a:schemeClr val="tx2">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827" tIns="60960" rIns="60960" bIns="60960" numCol="1" spcCol="1270" anchor="ctr" anchorCtr="0">
          <a:noAutofit/>
        </a:bodyPr>
        <a:lstStyle/>
        <a:p>
          <a:pPr marL="0" lvl="0" indent="0" algn="l" defTabSz="1066800">
            <a:lnSpc>
              <a:spcPct val="90000"/>
            </a:lnSpc>
            <a:spcBef>
              <a:spcPct val="0"/>
            </a:spcBef>
            <a:spcAft>
              <a:spcPct val="35000"/>
            </a:spcAft>
            <a:buNone/>
          </a:pPr>
          <a:r>
            <a:rPr kumimoji="0" lang="en-US" sz="2400" b="0" i="0" u="none" strike="noStrike" kern="1200" cap="none" spc="0" normalizeH="0" baseline="0" noProof="0" dirty="0">
              <a:ln/>
              <a:solidFill>
                <a:schemeClr val="tx2">
                  <a:lumMod val="75000"/>
                </a:schemeClr>
              </a:solidFill>
              <a:effectLst/>
              <a:uLnTx/>
              <a:uFillTx/>
              <a:latin typeface="Calibri" panose="020F0502020204030204"/>
              <a:ea typeface="+mn-ea"/>
              <a:cs typeface="+mn-cs"/>
            </a:rPr>
            <a:t>Urinary problems</a:t>
          </a:r>
        </a:p>
      </dsp:txBody>
      <dsp:txXfrm>
        <a:off x="743221" y="1533163"/>
        <a:ext cx="8163174" cy="438206"/>
      </dsp:txXfrm>
    </dsp:sp>
    <dsp:sp modelId="{7EB54E0D-FDE5-4E92-8CD3-23A84557CEB9}">
      <dsp:nvSpPr>
        <dsp:cNvPr id="0" name=""/>
        <dsp:cNvSpPr/>
      </dsp:nvSpPr>
      <dsp:spPr>
        <a:xfrm>
          <a:off x="469341" y="1478387"/>
          <a:ext cx="547758" cy="547758"/>
        </a:xfrm>
        <a:prstGeom prst="ellipse">
          <a:avLst/>
        </a:prstGeom>
        <a:solidFill>
          <a:schemeClr val="bg1"/>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B15EA2-D3D8-4FE5-9353-5E49E3F1A837}">
      <dsp:nvSpPr>
        <dsp:cNvPr id="0" name=""/>
        <dsp:cNvSpPr/>
      </dsp:nvSpPr>
      <dsp:spPr>
        <a:xfrm>
          <a:off x="646846" y="2190263"/>
          <a:ext cx="8259549" cy="438206"/>
        </a:xfrm>
        <a:prstGeom prst="rect">
          <a:avLst/>
        </a:prstGeom>
        <a:solidFill>
          <a:schemeClr val="tx2">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827" tIns="60960" rIns="60960" bIns="60960" numCol="1" spcCol="1270" anchor="ctr" anchorCtr="0">
          <a:noAutofit/>
        </a:bodyPr>
        <a:lstStyle/>
        <a:p>
          <a:pPr marL="0" lvl="0" indent="0" algn="l" defTabSz="1066800">
            <a:lnSpc>
              <a:spcPct val="90000"/>
            </a:lnSpc>
            <a:spcBef>
              <a:spcPct val="0"/>
            </a:spcBef>
            <a:spcAft>
              <a:spcPct val="35000"/>
            </a:spcAft>
            <a:buNone/>
          </a:pPr>
          <a:r>
            <a:rPr kumimoji="0" lang="en-US" sz="2400" b="0" i="0" u="none" strike="noStrike" kern="1200" cap="none" spc="0" normalizeH="0" baseline="0" noProof="0" dirty="0">
              <a:ln/>
              <a:solidFill>
                <a:schemeClr val="tx2">
                  <a:lumMod val="75000"/>
                </a:schemeClr>
              </a:solidFill>
              <a:effectLst/>
              <a:uLnTx/>
              <a:uFillTx/>
              <a:latin typeface="Calibri" panose="020F0502020204030204"/>
              <a:ea typeface="+mn-ea"/>
              <a:cs typeface="+mn-cs"/>
            </a:rPr>
            <a:t>Feeling tired </a:t>
          </a:r>
        </a:p>
      </dsp:txBody>
      <dsp:txXfrm>
        <a:off x="646846" y="2190263"/>
        <a:ext cx="8259549" cy="438206"/>
      </dsp:txXfrm>
    </dsp:sp>
    <dsp:sp modelId="{6F725197-15C8-44E7-B243-5AD4BA1E6D86}">
      <dsp:nvSpPr>
        <dsp:cNvPr id="0" name=""/>
        <dsp:cNvSpPr/>
      </dsp:nvSpPr>
      <dsp:spPr>
        <a:xfrm>
          <a:off x="372967" y="2135487"/>
          <a:ext cx="547758" cy="547758"/>
        </a:xfrm>
        <a:prstGeom prst="ellipse">
          <a:avLst/>
        </a:prstGeom>
        <a:solidFill>
          <a:schemeClr val="bg1"/>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2F1A18-1917-445C-8D8C-CC630996F168}">
      <dsp:nvSpPr>
        <dsp:cNvPr id="0" name=""/>
        <dsp:cNvSpPr/>
      </dsp:nvSpPr>
      <dsp:spPr>
        <a:xfrm>
          <a:off x="332840" y="2847363"/>
          <a:ext cx="8573555" cy="438206"/>
        </a:xfrm>
        <a:prstGeom prst="rect">
          <a:avLst/>
        </a:prstGeom>
        <a:solidFill>
          <a:schemeClr val="tx2">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827" tIns="60960" rIns="60960" bIns="60960" numCol="1" spcCol="1270" anchor="ctr" anchorCtr="0">
          <a:noAutofit/>
        </a:bodyPr>
        <a:lstStyle/>
        <a:p>
          <a:pPr marL="0" lvl="0" indent="0" algn="l" defTabSz="1066800">
            <a:lnSpc>
              <a:spcPct val="90000"/>
            </a:lnSpc>
            <a:spcBef>
              <a:spcPct val="0"/>
            </a:spcBef>
            <a:spcAft>
              <a:spcPct val="35000"/>
            </a:spcAft>
            <a:buNone/>
          </a:pPr>
          <a:r>
            <a:rPr kumimoji="0" lang="en-US" sz="2400" b="0" i="0" u="none" strike="noStrike" kern="1200" cap="none" spc="0" normalizeH="0" baseline="0" noProof="0" dirty="0">
              <a:ln/>
              <a:solidFill>
                <a:schemeClr val="tx2">
                  <a:lumMod val="75000"/>
                </a:schemeClr>
              </a:solidFill>
              <a:effectLst/>
              <a:uLnTx/>
              <a:uFillTx/>
              <a:latin typeface="Calibri" panose="020F0502020204030204"/>
              <a:ea typeface="+mn-ea"/>
              <a:cs typeface="+mn-cs"/>
            </a:rPr>
            <a:t>Weight and hair changes</a:t>
          </a:r>
        </a:p>
      </dsp:txBody>
      <dsp:txXfrm>
        <a:off x="332840" y="2847363"/>
        <a:ext cx="8573555" cy="438206"/>
      </dsp:txXfrm>
    </dsp:sp>
    <dsp:sp modelId="{875A7010-6BA6-4B29-8922-C96B277C57F0}">
      <dsp:nvSpPr>
        <dsp:cNvPr id="0" name=""/>
        <dsp:cNvSpPr/>
      </dsp:nvSpPr>
      <dsp:spPr>
        <a:xfrm>
          <a:off x="58960" y="2792587"/>
          <a:ext cx="547758" cy="547758"/>
        </a:xfrm>
        <a:prstGeom prst="ellipse">
          <a:avLst/>
        </a:prstGeom>
        <a:solidFill>
          <a:schemeClr val="bg1"/>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64FFE0-4EB9-4E2C-93F5-CE9AABD628A6}" type="datetimeFigureOut">
              <a:rPr lang="en-US" smtClean="0"/>
              <a:t>8/9/2022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AD4F3-D7BA-4A83-ADEA-33055041BE18}" type="slidenum">
              <a:rPr lang="en-US" smtClean="0"/>
              <a:t>‹#›</a:t>
            </a:fld>
            <a:endParaRPr lang="en-US"/>
          </a:p>
        </p:txBody>
      </p:sp>
    </p:spTree>
    <p:extLst>
      <p:ext uri="{BB962C8B-B14F-4D97-AF65-F5344CB8AC3E}">
        <p14:creationId xmlns:p14="http://schemas.microsoft.com/office/powerpoint/2010/main" val="107980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We are gathered here today for a brief amount of time to discuss information about can be expected after delivery. Whether you or someone you know is pregnant, knowing what to expect after delivery is very important. As such, the Maternal Health Network of San Bernardino County worked together with the Inland Empire Health Plan to discuss the three most important things families need to know about what they can expect delivery. This information was used to inform this presentation today. </a:t>
            </a:r>
          </a:p>
          <a:p>
            <a:endParaRPr lang="en-US" dirty="0"/>
          </a:p>
        </p:txBody>
      </p:sp>
      <p:sp>
        <p:nvSpPr>
          <p:cNvPr id="4" name="Slide Number Placeholder 3"/>
          <p:cNvSpPr>
            <a:spLocks noGrp="1"/>
          </p:cNvSpPr>
          <p:nvPr>
            <p:ph type="sldNum" sz="quarter" idx="5"/>
          </p:nvPr>
        </p:nvSpPr>
        <p:spPr/>
        <p:txBody>
          <a:bodyPr/>
          <a:lstStyle/>
          <a:p>
            <a:fld id="{9C1AD4F3-D7BA-4A83-ADEA-33055041BE18}" type="slidenum">
              <a:rPr lang="en-US" smtClean="0"/>
              <a:t>1</a:t>
            </a:fld>
            <a:endParaRPr lang="en-US"/>
          </a:p>
        </p:txBody>
      </p:sp>
    </p:spTree>
    <p:extLst>
      <p:ext uri="{BB962C8B-B14F-4D97-AF65-F5344CB8AC3E}">
        <p14:creationId xmlns:p14="http://schemas.microsoft.com/office/powerpoint/2010/main" val="3040839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going to be paired with another individual here today and take about one minute each to share what can you do to help prepare yourself for the physical and emotional changes that occur after delivery.</a:t>
            </a:r>
          </a:p>
          <a:p>
            <a:endParaRPr lang="en-US" dirty="0"/>
          </a:p>
          <a:p>
            <a:r>
              <a:rPr lang="en-US" dirty="0"/>
              <a:t>You may consider leaning on your personal experience about what to expect after delivery, what barriers you or a loved one faced, or what resources you would like to know more about. </a:t>
            </a:r>
          </a:p>
        </p:txBody>
      </p:sp>
      <p:sp>
        <p:nvSpPr>
          <p:cNvPr id="4" name="Slide Number Placeholder 3"/>
          <p:cNvSpPr>
            <a:spLocks noGrp="1"/>
          </p:cNvSpPr>
          <p:nvPr>
            <p:ph type="sldNum" sz="quarter" idx="5"/>
          </p:nvPr>
        </p:nvSpPr>
        <p:spPr/>
        <p:txBody>
          <a:bodyPr/>
          <a:lstStyle/>
          <a:p>
            <a:fld id="{9C1AD4F3-D7BA-4A83-ADEA-33055041BE18}" type="slidenum">
              <a:rPr lang="en-US" smtClean="0"/>
              <a:t>10</a:t>
            </a:fld>
            <a:endParaRPr lang="en-US"/>
          </a:p>
        </p:txBody>
      </p:sp>
    </p:spTree>
    <p:extLst>
      <p:ext uri="{BB962C8B-B14F-4D97-AF65-F5344CB8AC3E}">
        <p14:creationId xmlns:p14="http://schemas.microsoft.com/office/powerpoint/2010/main" val="3136925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come back together as a group and chat briefly about what you learned today. </a:t>
            </a:r>
            <a:r>
              <a:rPr lang="en-US" b="0" dirty="0"/>
              <a:t>Was there anything you learned today about changes after delivery or the </a:t>
            </a:r>
            <a:r>
              <a:rPr lang="en-US" b="0"/>
              <a:t>postpartum care </a:t>
            </a:r>
            <a:r>
              <a:rPr lang="en-US" b="0" dirty="0"/>
              <a:t>that surprised you?</a:t>
            </a:r>
          </a:p>
          <a:p>
            <a:endParaRPr lang="en-US" dirty="0"/>
          </a:p>
        </p:txBody>
      </p:sp>
      <p:sp>
        <p:nvSpPr>
          <p:cNvPr id="4" name="Slide Number Placeholder 3"/>
          <p:cNvSpPr>
            <a:spLocks noGrp="1"/>
          </p:cNvSpPr>
          <p:nvPr>
            <p:ph type="sldNum" sz="quarter" idx="5"/>
          </p:nvPr>
        </p:nvSpPr>
        <p:spPr/>
        <p:txBody>
          <a:bodyPr/>
          <a:lstStyle/>
          <a:p>
            <a:fld id="{9C1AD4F3-D7BA-4A83-ADEA-33055041BE18}" type="slidenum">
              <a:rPr lang="en-US" smtClean="0"/>
              <a:t>11</a:t>
            </a:fld>
            <a:endParaRPr lang="en-US"/>
          </a:p>
        </p:txBody>
      </p:sp>
    </p:spTree>
    <p:extLst>
      <p:ext uri="{BB962C8B-B14F-4D97-AF65-F5344CB8AC3E}">
        <p14:creationId xmlns:p14="http://schemas.microsoft.com/office/powerpoint/2010/main" val="3748158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leave today, I want you to take a moment to identify at least one person that you will </a:t>
            </a:r>
            <a:r>
              <a:rPr lang="en-US" b="0" dirty="0"/>
              <a:t>reach out to if you have questions or need assistance with baby blues or postpartum depression.</a:t>
            </a:r>
          </a:p>
        </p:txBody>
      </p:sp>
      <p:sp>
        <p:nvSpPr>
          <p:cNvPr id="4" name="Slide Number Placeholder 3"/>
          <p:cNvSpPr>
            <a:spLocks noGrp="1"/>
          </p:cNvSpPr>
          <p:nvPr>
            <p:ph type="sldNum" sz="quarter" idx="5"/>
          </p:nvPr>
        </p:nvSpPr>
        <p:spPr/>
        <p:txBody>
          <a:bodyPr/>
          <a:lstStyle/>
          <a:p>
            <a:fld id="{9C1AD4F3-D7BA-4A83-ADEA-33055041BE18}" type="slidenum">
              <a:rPr lang="en-US" smtClean="0"/>
              <a:t>12</a:t>
            </a:fld>
            <a:endParaRPr lang="en-US"/>
          </a:p>
        </p:txBody>
      </p:sp>
    </p:spTree>
    <p:extLst>
      <p:ext uri="{BB962C8B-B14F-4D97-AF65-F5344CB8AC3E}">
        <p14:creationId xmlns:p14="http://schemas.microsoft.com/office/powerpoint/2010/main" val="3296044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would love to hear from you now. We have about 5 minutes for questions. Please feel free to pose your question to the group and I will do my best to respond or refer you to someone who can answer your question.  </a:t>
            </a:r>
          </a:p>
          <a:p>
            <a:endParaRPr lang="en-US" dirty="0"/>
          </a:p>
        </p:txBody>
      </p:sp>
      <p:sp>
        <p:nvSpPr>
          <p:cNvPr id="4" name="Slide Number Placeholder 3"/>
          <p:cNvSpPr>
            <a:spLocks noGrp="1"/>
          </p:cNvSpPr>
          <p:nvPr>
            <p:ph type="sldNum" sz="quarter" idx="5"/>
          </p:nvPr>
        </p:nvSpPr>
        <p:spPr/>
        <p:txBody>
          <a:bodyPr/>
          <a:lstStyle/>
          <a:p>
            <a:fld id="{9C1AD4F3-D7BA-4A83-ADEA-33055041BE18}" type="slidenum">
              <a:rPr lang="en-US" smtClean="0"/>
              <a:t>13</a:t>
            </a:fld>
            <a:endParaRPr lang="en-US"/>
          </a:p>
        </p:txBody>
      </p:sp>
    </p:spTree>
    <p:extLst>
      <p:ext uri="{BB962C8B-B14F-4D97-AF65-F5344CB8AC3E}">
        <p14:creationId xmlns:p14="http://schemas.microsoft.com/office/powerpoint/2010/main" val="2364558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spending time with me today! </a:t>
            </a:r>
          </a:p>
          <a:p>
            <a:endParaRPr lang="en-US" dirty="0"/>
          </a:p>
          <a:p>
            <a:r>
              <a:rPr lang="en-US" dirty="0"/>
              <a:t>This presentation was developed in partnership with the Maternal Health Network of San Bernardino County, a collaborative committed to supporting families before, during, and after pregnancy. If you would like to learn more about the Maternal Health Network, please visit their website at www.maternalhealthnetworksb.com. </a:t>
            </a:r>
          </a:p>
          <a:p>
            <a:endParaRPr lang="en-US" dirty="0"/>
          </a:p>
        </p:txBody>
      </p:sp>
      <p:sp>
        <p:nvSpPr>
          <p:cNvPr id="4" name="Slide Number Placeholder 3"/>
          <p:cNvSpPr>
            <a:spLocks noGrp="1"/>
          </p:cNvSpPr>
          <p:nvPr>
            <p:ph type="sldNum" sz="quarter" idx="5"/>
          </p:nvPr>
        </p:nvSpPr>
        <p:spPr/>
        <p:txBody>
          <a:bodyPr/>
          <a:lstStyle/>
          <a:p>
            <a:fld id="{9C1AD4F3-D7BA-4A83-ADEA-33055041BE18}" type="slidenum">
              <a:rPr lang="en-US" smtClean="0"/>
              <a:t>14</a:t>
            </a:fld>
            <a:endParaRPr lang="en-US"/>
          </a:p>
        </p:txBody>
      </p:sp>
    </p:spTree>
    <p:extLst>
      <p:ext uri="{BB962C8B-B14F-4D97-AF65-F5344CB8AC3E}">
        <p14:creationId xmlns:p14="http://schemas.microsoft.com/office/powerpoint/2010/main" val="120779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[INSERT NAME] and I am a representative of [INSERT ORGANIZATION] and have worked in partnership with the Maternal Health Network to provide you this information today. </a:t>
            </a:r>
          </a:p>
          <a:p>
            <a:endParaRPr lang="en-US" dirty="0"/>
          </a:p>
          <a:p>
            <a:r>
              <a:rPr lang="en-US" dirty="0">
                <a:solidFill>
                  <a:srgbClr val="FF0000"/>
                </a:solidFill>
              </a:rPr>
              <a:t>[INSERT ANY BACKGROUND INFORMATION YOU THINK IS HELPFUL FOR THE PARTICIPANTS TO UNDERSTAND ABOUT YOU]</a:t>
            </a:r>
          </a:p>
          <a:p>
            <a:endParaRPr lang="en-US" dirty="0">
              <a:solidFill>
                <a:srgbClr val="FF0000"/>
              </a:solidFill>
            </a:endParaRPr>
          </a:p>
          <a:p>
            <a:pPr marL="171450" indent="-171450">
              <a:buFontTx/>
              <a:buChar char="-"/>
            </a:pPr>
            <a:r>
              <a:rPr lang="en-US" b="1" dirty="0">
                <a:solidFill>
                  <a:srgbClr val="FF0000"/>
                </a:solidFill>
              </a:rPr>
              <a:t>IF TIME ALLOWS – </a:t>
            </a:r>
            <a:endParaRPr lang="en-US" dirty="0">
              <a:solidFill>
                <a:srgbClr val="FF0000"/>
              </a:solidFill>
            </a:endParaRPr>
          </a:p>
          <a:p>
            <a:pPr marL="0" indent="0">
              <a:buFontTx/>
              <a:buNone/>
            </a:pPr>
            <a:r>
              <a:rPr lang="en-US" dirty="0">
                <a:solidFill>
                  <a:srgbClr val="FF0000"/>
                </a:solidFill>
              </a:rPr>
              <a:t>I would like for everyone in the room to now turn to the person sitting next to you and introduce yourself and what you hope to get out of this presentation today (if a virtual presentation, have folks introduce themselves in the chat). </a:t>
            </a:r>
          </a:p>
          <a:p>
            <a:endParaRPr lang="en-US" dirty="0"/>
          </a:p>
        </p:txBody>
      </p:sp>
      <p:sp>
        <p:nvSpPr>
          <p:cNvPr id="4" name="Slide Number Placeholder 3"/>
          <p:cNvSpPr>
            <a:spLocks noGrp="1"/>
          </p:cNvSpPr>
          <p:nvPr>
            <p:ph type="sldNum" sz="quarter" idx="5"/>
          </p:nvPr>
        </p:nvSpPr>
        <p:spPr/>
        <p:txBody>
          <a:bodyPr/>
          <a:lstStyle/>
          <a:p>
            <a:fld id="{9C1AD4F3-D7BA-4A83-ADEA-33055041BE18}" type="slidenum">
              <a:rPr lang="en-US" smtClean="0"/>
              <a:t>2</a:t>
            </a:fld>
            <a:endParaRPr lang="en-US"/>
          </a:p>
        </p:txBody>
      </p:sp>
    </p:spTree>
    <p:extLst>
      <p:ext uri="{BB962C8B-B14F-4D97-AF65-F5344CB8AC3E}">
        <p14:creationId xmlns:p14="http://schemas.microsoft.com/office/powerpoint/2010/main" val="794855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that by the end of this presentation, you will learn about: </a:t>
            </a:r>
          </a:p>
          <a:p>
            <a:pPr marL="171450" indent="-171450">
              <a:buFont typeface="Arial" panose="020B0604020202020204" pitchFamily="34" charset="0"/>
              <a:buChar char="•"/>
            </a:pPr>
            <a:r>
              <a:rPr lang="en-US" dirty="0"/>
              <a:t>What to expect physically after delivery</a:t>
            </a:r>
          </a:p>
          <a:p>
            <a:pPr marL="171450" indent="-171450">
              <a:buFont typeface="Arial" panose="020B0604020202020204" pitchFamily="34" charset="0"/>
              <a:buChar char="•"/>
            </a:pPr>
            <a:r>
              <a:rPr lang="en-US" dirty="0"/>
              <a:t>What to expect emotionally after delivery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occurs during your postpartum care </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indent="0">
              <a:buFont typeface="Arial" panose="020B0604020202020204" pitchFamily="34" charset="0"/>
              <a:buNone/>
            </a:pPr>
            <a:r>
              <a:rPr lang="en-US" dirty="0"/>
              <a:t>We have structured our time together to first share a bit of information with you, then we will have you chat with another participant about what you have learned.  Finally, we will close our time together by offering folks the opportunity to ask questions.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Are there any questions before we get started?</a:t>
            </a:r>
          </a:p>
        </p:txBody>
      </p:sp>
      <p:sp>
        <p:nvSpPr>
          <p:cNvPr id="4" name="Slide Number Placeholder 3"/>
          <p:cNvSpPr>
            <a:spLocks noGrp="1"/>
          </p:cNvSpPr>
          <p:nvPr>
            <p:ph type="sldNum" sz="quarter" idx="5"/>
          </p:nvPr>
        </p:nvSpPr>
        <p:spPr/>
        <p:txBody>
          <a:bodyPr/>
          <a:lstStyle/>
          <a:p>
            <a:fld id="{9C1AD4F3-D7BA-4A83-ADEA-33055041BE18}" type="slidenum">
              <a:rPr lang="en-US" smtClean="0"/>
              <a:t>3</a:t>
            </a:fld>
            <a:endParaRPr lang="en-US"/>
          </a:p>
        </p:txBody>
      </p:sp>
    </p:spTree>
    <p:extLst>
      <p:ext uri="{BB962C8B-B14F-4D97-AF65-F5344CB8AC3E}">
        <p14:creationId xmlns:p14="http://schemas.microsoft.com/office/powerpoint/2010/main" val="2746508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lot of information about what can be expected after delivery. This information has been synthesized into three main points that subject matter experts agree are the most important things families need to know about what to expect after delivery:</a:t>
            </a:r>
          </a:p>
          <a:p>
            <a:pPr marL="171450" indent="-171450">
              <a:buFont typeface="Arial" panose="020B0604020202020204" pitchFamily="34" charset="0"/>
              <a:buChar char="•"/>
            </a:pPr>
            <a:r>
              <a:rPr lang="en-US" dirty="0"/>
              <a:t>Physical changes</a:t>
            </a:r>
          </a:p>
          <a:p>
            <a:pPr marL="171450" indent="-171450">
              <a:buFont typeface="Arial" panose="020B0604020202020204" pitchFamily="34" charset="0"/>
              <a:buChar char="•"/>
            </a:pPr>
            <a:r>
              <a:rPr lang="en-US" dirty="0"/>
              <a:t>Emotional changes</a:t>
            </a:r>
          </a:p>
          <a:p>
            <a:pPr marL="171450" indent="-171450">
              <a:buFont typeface="Arial" panose="020B0604020202020204" pitchFamily="34" charset="0"/>
              <a:buChar char="•"/>
            </a:pPr>
            <a:r>
              <a:rPr lang="en-US" dirty="0"/>
              <a:t>What to occurs your postpartum care</a:t>
            </a:r>
          </a:p>
          <a:p>
            <a:pPr marL="171450" indent="-171450">
              <a:buFont typeface="Arial" panose="020B0604020202020204" pitchFamily="34" charset="0"/>
              <a:buChar char="•"/>
            </a:pPr>
            <a:endParaRPr lang="en-US" dirty="0"/>
          </a:p>
          <a:p>
            <a:r>
              <a:rPr lang="en-US" dirty="0"/>
              <a:t>Following our review of these three points, I will provide you will some resources on where to go for support. </a:t>
            </a:r>
          </a:p>
        </p:txBody>
      </p:sp>
      <p:sp>
        <p:nvSpPr>
          <p:cNvPr id="4" name="Slide Number Placeholder 3"/>
          <p:cNvSpPr>
            <a:spLocks noGrp="1"/>
          </p:cNvSpPr>
          <p:nvPr>
            <p:ph type="sldNum" sz="quarter" idx="5"/>
          </p:nvPr>
        </p:nvSpPr>
        <p:spPr/>
        <p:txBody>
          <a:bodyPr/>
          <a:lstStyle/>
          <a:p>
            <a:fld id="{9C1AD4F3-D7BA-4A83-ADEA-33055041BE18}" type="slidenum">
              <a:rPr lang="en-US" smtClean="0"/>
              <a:t>4</a:t>
            </a:fld>
            <a:endParaRPr lang="en-US"/>
          </a:p>
        </p:txBody>
      </p:sp>
    </p:spTree>
    <p:extLst>
      <p:ext uri="{BB962C8B-B14F-4D97-AF65-F5344CB8AC3E}">
        <p14:creationId xmlns:p14="http://schemas.microsoft.com/office/powerpoint/2010/main" val="2364558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0" i="0" dirty="0">
                <a:solidFill>
                  <a:srgbClr val="000000"/>
                </a:solidFill>
                <a:effectLst/>
                <a:latin typeface="Arial" panose="020B0604020202020204" pitchFamily="34" charset="0"/>
              </a:rPr>
              <a:t>It is important to remember that it took your body months to prepare to give birth and it takes time to recover. If you've had a cesarean section, it can take even longer for your body to heal. </a:t>
            </a:r>
          </a:p>
          <a:p>
            <a:pPr algn="l" fontAlgn="base"/>
            <a:endParaRPr lang="en-US" sz="2400" b="0" i="0" dirty="0">
              <a:solidFill>
                <a:srgbClr val="000000"/>
              </a:solidFill>
              <a:effectLst/>
              <a:latin typeface="Arial" panose="020B0604020202020204" pitchFamily="34" charset="0"/>
            </a:endParaRPr>
          </a:p>
          <a:p>
            <a:pPr algn="l" fontAlgn="base"/>
            <a:r>
              <a:rPr lang="en-US" sz="2400" b="0" i="0" dirty="0">
                <a:solidFill>
                  <a:srgbClr val="000000"/>
                </a:solidFill>
                <a:effectLst/>
                <a:latin typeface="Arial" panose="020B0604020202020204" pitchFamily="34" charset="0"/>
              </a:rPr>
              <a:t>After delivery, much of you and your partners focus, and energy will be on baby but remember that you also need to take care of yourself while you are healing. Many women feel mostly recovered by 6-8 weeks after delivery but it may take longer than this to feel like yourself again.</a:t>
            </a:r>
          </a:p>
          <a:p>
            <a:pPr algn="l" fontAlgn="base"/>
            <a:endParaRPr lang="en-US" sz="1600" b="0" i="0" dirty="0">
              <a:solidFill>
                <a:srgbClr val="444444"/>
              </a:solidFill>
              <a:effectLst/>
              <a:latin typeface="Lucida Grande"/>
            </a:endParaRPr>
          </a:p>
          <a:p>
            <a:pPr marL="0" marR="0" lvl="0" indent="0">
              <a:lnSpc>
                <a:spcPct val="107000"/>
              </a:lnSpc>
              <a:spcBef>
                <a:spcPts val="0"/>
              </a:spcBef>
              <a:spcAft>
                <a:spcPts val="0"/>
              </a:spcAft>
              <a:buFont typeface="+mj-lt"/>
              <a:buNone/>
            </a:pPr>
            <a:r>
              <a:rPr lang="en-US" sz="1600" b="1" i="0" dirty="0">
                <a:solidFill>
                  <a:srgbClr val="444444"/>
                </a:solidFill>
                <a:effectLst/>
                <a:latin typeface="Lucida Grande"/>
              </a:rPr>
              <a:t>Afterpains</a:t>
            </a:r>
            <a:r>
              <a:rPr lang="en-US" sz="1600" b="0" i="0" dirty="0">
                <a:solidFill>
                  <a:srgbClr val="444444"/>
                </a:solidFill>
                <a:effectLst/>
                <a:latin typeface="Lucida Grande"/>
              </a:rPr>
              <a:t>: after delivery, your uterus will continue to have contractions for a few days as your uterus shrinks back to its regular size after pregnancy. These are most noticeable when you are given medication to reduce bleeding or when your baby nurses.</a:t>
            </a:r>
          </a:p>
          <a:p>
            <a:pPr marL="0" marR="0" lvl="0" indent="0">
              <a:lnSpc>
                <a:spcPct val="107000"/>
              </a:lnSpc>
              <a:spcBef>
                <a:spcPts val="0"/>
              </a:spcBef>
              <a:spcAft>
                <a:spcPts val="0"/>
              </a:spcAft>
              <a:buFont typeface="+mj-lt"/>
              <a:buNone/>
            </a:pPr>
            <a:endParaRPr lang="en-US" sz="1600" b="0" i="0" dirty="0">
              <a:solidFill>
                <a:srgbClr val="444444"/>
              </a:solidFill>
              <a:effectLst/>
              <a:latin typeface="Lucida Grande"/>
            </a:endParaRPr>
          </a:p>
          <a:p>
            <a:pPr marL="0" marR="0" lvl="0" indent="0">
              <a:lnSpc>
                <a:spcPct val="107000"/>
              </a:lnSpc>
              <a:spcBef>
                <a:spcPts val="0"/>
              </a:spcBef>
              <a:spcAft>
                <a:spcPts val="0"/>
              </a:spcAft>
              <a:buFont typeface="+mj-lt"/>
              <a:buNone/>
            </a:pPr>
            <a:r>
              <a:rPr lang="en-US" sz="1600" b="1" i="0" dirty="0">
                <a:solidFill>
                  <a:srgbClr val="444444"/>
                </a:solidFill>
                <a:effectLst/>
                <a:latin typeface="Lucida Grande"/>
              </a:rPr>
              <a:t>Breast changes</a:t>
            </a:r>
            <a:r>
              <a:rPr lang="en-US" sz="1600" b="0" i="0" dirty="0">
                <a:solidFill>
                  <a:srgbClr val="444444"/>
                </a:solidFill>
                <a:effectLst/>
                <a:latin typeface="Lucida Grande"/>
              </a:rPr>
              <a:t>: a few days after birth, you might experience full, firm, tender breasts also known as engorgement. Usually, discomfort goes away once you start breastfeeding regularly. To ease discomfort, apply warm washcloths or take a warm shower before breastfeeding or pumping, which might make milk removal easier. If the breast(s) stays swollen or painful, talk to your provider. You may also experience nipple pain while you and your baby get used to breastfeeding. </a:t>
            </a:r>
          </a:p>
          <a:p>
            <a:pPr marL="0" marR="0" lvl="0" indent="0">
              <a:lnSpc>
                <a:spcPct val="107000"/>
              </a:lnSpc>
              <a:spcBef>
                <a:spcPts val="0"/>
              </a:spcBef>
              <a:spcAft>
                <a:spcPts val="0"/>
              </a:spcAft>
              <a:buFont typeface="+mj-lt"/>
              <a:buNone/>
            </a:pPr>
            <a:endParaRPr lang="en-US" sz="1600" b="0" i="0" dirty="0">
              <a:solidFill>
                <a:srgbClr val="444444"/>
              </a:solidFill>
              <a:effectLst/>
              <a:latin typeface="Lucida Grande"/>
            </a:endParaRPr>
          </a:p>
          <a:p>
            <a:pPr marL="0" marR="0" lvl="0" indent="0">
              <a:lnSpc>
                <a:spcPct val="107000"/>
              </a:lnSpc>
              <a:spcBef>
                <a:spcPts val="0"/>
              </a:spcBef>
              <a:spcAft>
                <a:spcPts val="0"/>
              </a:spcAft>
              <a:buFont typeface="+mj-lt"/>
              <a:buNone/>
            </a:pPr>
            <a:r>
              <a:rPr lang="en-US" sz="1600" b="1" i="0" dirty="0">
                <a:solidFill>
                  <a:srgbClr val="444444"/>
                </a:solidFill>
                <a:effectLst/>
                <a:latin typeface="Lucida Grande"/>
              </a:rPr>
              <a:t>Urinary problems</a:t>
            </a:r>
            <a:r>
              <a:rPr lang="en-US" sz="1600" b="0" i="0" dirty="0">
                <a:solidFill>
                  <a:srgbClr val="444444"/>
                </a:solidFill>
                <a:effectLst/>
                <a:latin typeface="Lucida Grande"/>
              </a:rPr>
              <a:t>: you may feel pain or burning when you urinate after delivery. If the pain lasts for a long period of time or is too strong, talk to your provider. Additionally, stretching that occurred during pregnancy and delivery might cause you to accidentally pass urine or may make it difficult to control your bowel movements. These problems usually improve within weeks but might persist long term.</a:t>
            </a:r>
          </a:p>
          <a:p>
            <a:pPr marL="0" marR="0" lvl="0" indent="0">
              <a:lnSpc>
                <a:spcPct val="107000"/>
              </a:lnSpc>
              <a:spcBef>
                <a:spcPts val="0"/>
              </a:spcBef>
              <a:spcAft>
                <a:spcPts val="0"/>
              </a:spcAft>
              <a:buFont typeface="+mj-lt"/>
              <a:buNone/>
            </a:pPr>
            <a:endParaRPr lang="en-US" sz="1600" b="0" i="0" dirty="0">
              <a:solidFill>
                <a:srgbClr val="444444"/>
              </a:solidFill>
              <a:effectLst/>
              <a:latin typeface="Lucida Grande"/>
            </a:endParaRPr>
          </a:p>
          <a:p>
            <a:pPr marL="0" marR="0" lvl="0" indent="0">
              <a:lnSpc>
                <a:spcPct val="107000"/>
              </a:lnSpc>
              <a:spcBef>
                <a:spcPts val="0"/>
              </a:spcBef>
              <a:spcAft>
                <a:spcPts val="0"/>
              </a:spcAft>
              <a:buFont typeface="+mj-lt"/>
              <a:buNone/>
            </a:pPr>
            <a:r>
              <a:rPr lang="en-US" sz="1600" b="1" i="0" dirty="0">
                <a:solidFill>
                  <a:srgbClr val="444444"/>
                </a:solidFill>
                <a:effectLst/>
                <a:latin typeface="Lucida Grande"/>
              </a:rPr>
              <a:t>Feeling tired</a:t>
            </a:r>
            <a:r>
              <a:rPr lang="en-US" sz="1600" b="0" i="0" dirty="0">
                <a:solidFill>
                  <a:srgbClr val="444444"/>
                </a:solidFill>
                <a:effectLst/>
                <a:latin typeface="Lucida Grande"/>
              </a:rPr>
              <a:t>: lost blood during labor and birth can make your body tired. Your baby will likely not be sleeping through the night which will also interfere with your sleep. Try sleeping when your baby sleeps, ask for help from your partner, friends, or family so you can rest. </a:t>
            </a:r>
          </a:p>
          <a:p>
            <a:pPr marL="0" marR="0" lvl="0" indent="0">
              <a:lnSpc>
                <a:spcPct val="107000"/>
              </a:lnSpc>
              <a:spcBef>
                <a:spcPts val="0"/>
              </a:spcBef>
              <a:spcAft>
                <a:spcPts val="0"/>
              </a:spcAft>
              <a:buFont typeface="+mj-lt"/>
              <a:buNone/>
            </a:pPr>
            <a:endParaRPr lang="en-US" sz="1600" b="0" i="0" dirty="0">
              <a:solidFill>
                <a:srgbClr val="444444"/>
              </a:solidFill>
              <a:effectLst/>
              <a:latin typeface="Lucida Grande"/>
            </a:endParaRPr>
          </a:p>
          <a:p>
            <a:pPr marL="0" marR="0" lvl="0" indent="0">
              <a:lnSpc>
                <a:spcPct val="107000"/>
              </a:lnSpc>
              <a:spcBef>
                <a:spcPts val="0"/>
              </a:spcBef>
              <a:spcAft>
                <a:spcPts val="0"/>
              </a:spcAft>
              <a:buFont typeface="+mj-lt"/>
              <a:buNone/>
            </a:pPr>
            <a:r>
              <a:rPr lang="en-US" sz="1600" b="1" i="0" dirty="0">
                <a:solidFill>
                  <a:srgbClr val="444444"/>
                </a:solidFill>
                <a:effectLst/>
                <a:latin typeface="Lucida Grande"/>
              </a:rPr>
              <a:t>Weight and hair changes</a:t>
            </a:r>
            <a:r>
              <a:rPr lang="en-US" sz="1600" b="0" i="0" dirty="0">
                <a:solidFill>
                  <a:srgbClr val="444444"/>
                </a:solidFill>
                <a:effectLst/>
                <a:latin typeface="Lucida Grande"/>
              </a:rPr>
              <a:t>: your postpartum weight will probably be about 12 or 13 pounds (the weight of the baby, placenta, and amniotic fluid) below your full-term weight, before additional water weight drops off within the first week as your body regains its balance. It took nine months for your body to grow and change so it will take some time for your body to regulate again after delivery. Some things you can do to work towards a healthy weight are to eat healthy foods, drink water, do something active everyday but not too intense (walking and swimming are great activities for new moms), and breastfeed. </a:t>
            </a:r>
          </a:p>
          <a:p>
            <a:pPr marL="0" marR="0" lvl="0" indent="0">
              <a:lnSpc>
                <a:spcPct val="107000"/>
              </a:lnSpc>
              <a:spcBef>
                <a:spcPts val="0"/>
              </a:spcBef>
              <a:spcAft>
                <a:spcPts val="0"/>
              </a:spcAft>
              <a:buFont typeface="+mj-lt"/>
              <a:buNone/>
            </a:pPr>
            <a:endParaRPr lang="en-US" sz="1600" b="0" i="0" dirty="0">
              <a:solidFill>
                <a:srgbClr val="444444"/>
              </a:solidFill>
              <a:effectLst/>
              <a:latin typeface="Lucida Grande"/>
            </a:endParaRPr>
          </a:p>
          <a:p>
            <a:pPr marL="0" marR="0" lvl="0" indent="0">
              <a:lnSpc>
                <a:spcPct val="107000"/>
              </a:lnSpc>
              <a:spcBef>
                <a:spcPts val="0"/>
              </a:spcBef>
              <a:spcAft>
                <a:spcPts val="0"/>
              </a:spcAft>
              <a:buFont typeface="+mj-lt"/>
              <a:buNone/>
            </a:pPr>
            <a:r>
              <a:rPr lang="en-US" sz="1600" b="0" i="0" dirty="0">
                <a:solidFill>
                  <a:srgbClr val="444444"/>
                </a:solidFill>
                <a:effectLst/>
                <a:latin typeface="Lucida Grande"/>
              </a:rPr>
              <a:t>Your hair may have been thicker and fuller during pregnancy. After the baby is born your hair may thin out and you may lose hair. Take vitamins, eat lots of fruits and vegetables, and try to be gentle with how you treat your hair.</a:t>
            </a:r>
          </a:p>
          <a:p>
            <a:pPr marL="0" marR="0" lvl="0" indent="0">
              <a:lnSpc>
                <a:spcPct val="107000"/>
              </a:lnSpc>
              <a:spcBef>
                <a:spcPts val="0"/>
              </a:spcBef>
              <a:spcAft>
                <a:spcPts val="0"/>
              </a:spcAft>
              <a:buFont typeface="+mj-lt"/>
              <a:buNone/>
            </a:pPr>
            <a:endParaRPr lang="en-US" sz="1600" b="0" i="0" dirty="0">
              <a:solidFill>
                <a:srgbClr val="444444"/>
              </a:solidFill>
              <a:effectLst/>
              <a:latin typeface="Lucida Grande"/>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en-US" sz="1600" b="0" i="0" dirty="0">
                <a:solidFill>
                  <a:srgbClr val="444444"/>
                </a:solidFill>
                <a:effectLst/>
                <a:latin typeface="Lucida Grande"/>
              </a:rPr>
              <a:t>These are just a few of the most common physical changes that can be experienced after delivery. </a:t>
            </a:r>
            <a:r>
              <a:rPr lang="en-US" dirty="0"/>
              <a:t>If you start to feel worse after delivery or feel that something is not right, it is better to err on the side of caution and contact your provider right away.</a:t>
            </a:r>
          </a:p>
          <a:p>
            <a:pPr marL="0" marR="0" lvl="0" indent="0">
              <a:lnSpc>
                <a:spcPct val="107000"/>
              </a:lnSpc>
              <a:spcBef>
                <a:spcPts val="0"/>
              </a:spcBef>
              <a:spcAft>
                <a:spcPts val="0"/>
              </a:spcAft>
              <a:buFont typeface="+mj-lt"/>
              <a:buNone/>
            </a:pPr>
            <a:endParaRPr lang="en-US" dirty="0"/>
          </a:p>
        </p:txBody>
      </p:sp>
      <p:sp>
        <p:nvSpPr>
          <p:cNvPr id="4" name="Slide Number Placeholder 3"/>
          <p:cNvSpPr>
            <a:spLocks noGrp="1"/>
          </p:cNvSpPr>
          <p:nvPr>
            <p:ph type="sldNum" sz="quarter" idx="5"/>
          </p:nvPr>
        </p:nvSpPr>
        <p:spPr/>
        <p:txBody>
          <a:bodyPr/>
          <a:lstStyle/>
          <a:p>
            <a:fld id="{9C1AD4F3-D7BA-4A83-ADEA-33055041BE18}" type="slidenum">
              <a:rPr lang="en-US" smtClean="0"/>
              <a:t>5</a:t>
            </a:fld>
            <a:endParaRPr lang="en-US"/>
          </a:p>
        </p:txBody>
      </p:sp>
    </p:spTree>
    <p:extLst>
      <p:ext uri="{BB962C8B-B14F-4D97-AF65-F5344CB8AC3E}">
        <p14:creationId xmlns:p14="http://schemas.microsoft.com/office/powerpoint/2010/main" val="658426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few weeks after delivery, parents can feel a range of emotions, including excitement, happiness, stress, overwhelm, and exhaustion. </a:t>
            </a:r>
          </a:p>
          <a:p>
            <a:endParaRPr lang="en-US" dirty="0"/>
          </a:p>
          <a:p>
            <a:pPr marL="0" marR="0" lvl="0" indent="0">
              <a:lnSpc>
                <a:spcPct val="107000"/>
              </a:lnSpc>
              <a:spcBef>
                <a:spcPts val="0"/>
              </a:spcBef>
              <a:spcAft>
                <a:spcPts val="0"/>
              </a:spcAft>
              <a:buFont typeface="Symbol" panose="05050102010706020507" pitchFamily="18" charset="2"/>
              <a:buNone/>
            </a:pPr>
            <a:r>
              <a:rPr lang="en-US" sz="1200" b="1" dirty="0">
                <a:ln>
                  <a:noFill/>
                </a:ln>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Baby Blues: </a:t>
            </a:r>
            <a:r>
              <a:rPr lang="en-US" sz="1200" dirty="0">
                <a:ln>
                  <a:noFill/>
                </a:ln>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Many birthing individuals get baby blues or postpartum blues during the first few days after delivery. You may feel happy one minute then sad the next minute. If these feelings last more than a few weeks or you are not able to function because of them, tell your provider. Blue blues symptoms typically ease in less than two weeks. If you think you have baby blues, try to get as much sleep as you can, eat well, talk to your partner, consider joining a support group with other new moms, ask for help, and try to get outside everyday (even if only for a few minutes).</a:t>
            </a:r>
          </a:p>
          <a:p>
            <a:pPr marL="0" marR="0" lvl="0" indent="0">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200" b="1" dirty="0">
                <a:ln>
                  <a:noFill/>
                </a:ln>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Postpartum Depression:</a:t>
            </a:r>
            <a:r>
              <a:rPr lang="en-US" sz="1200" dirty="0">
                <a:ln>
                  <a:noFill/>
                </a:ln>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Some women experience postpartum depression in the first few months after delivery, this is more serious and longer lasting than the baby blues. If feelings of sadness or worry lasts for more than two weeks, it can be difficult to bond with or care of your baby. Postpartum depression is typically treated with counseling and antidepressant medications. Moms can still breastfeed their babies while taking certain antidepressants. To help yourself get better, try to get as much sleep as you can, eat well, talk to your partner, consider joining a support group with other new moms, ask for help, and try to get outside everyday (even if only for a few minutes).</a:t>
            </a:r>
            <a:endParaRPr lang="en-US" dirty="0"/>
          </a:p>
        </p:txBody>
      </p:sp>
      <p:sp>
        <p:nvSpPr>
          <p:cNvPr id="4" name="Slide Number Placeholder 3"/>
          <p:cNvSpPr>
            <a:spLocks noGrp="1"/>
          </p:cNvSpPr>
          <p:nvPr>
            <p:ph type="sldNum" sz="quarter" idx="5"/>
          </p:nvPr>
        </p:nvSpPr>
        <p:spPr/>
        <p:txBody>
          <a:bodyPr/>
          <a:lstStyle/>
          <a:p>
            <a:fld id="{9C1AD4F3-D7BA-4A83-ADEA-33055041BE18}" type="slidenum">
              <a:rPr lang="en-US" smtClean="0"/>
              <a:t>6</a:t>
            </a:fld>
            <a:endParaRPr lang="en-US"/>
          </a:p>
        </p:txBody>
      </p:sp>
    </p:spTree>
    <p:extLst>
      <p:ext uri="{BB962C8B-B14F-4D97-AF65-F5344CB8AC3E}">
        <p14:creationId xmlns:p14="http://schemas.microsoft.com/office/powerpoint/2010/main" val="3054801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guideline updates now recommend that all birthing persons should have several visits during the first 12 weeks postpartum. These visits can include telehealth and in-person check-ups. Your first visit will be within 3 weeks of giving birth and your complete check-up will occur no later than 12 weeks after giving birth.</a:t>
            </a:r>
          </a:p>
          <a:p>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r>
              <a:rPr kumimoji="0" lang="en-US" sz="1200" b="0" i="0" u="none" strike="noStrike" kern="1200" cap="none" spc="0" normalizeH="0" baseline="0" noProof="0" dirty="0">
                <a:ln>
                  <a:noFill/>
                </a:ln>
                <a:solidFill>
                  <a:schemeClr val="tx1"/>
                </a:solidFill>
                <a:effectLst/>
                <a:uLnTx/>
                <a:uFillTx/>
                <a:latin typeface="+mn-lt"/>
                <a:ea typeface="+mn-ea"/>
                <a:cs typeface="+mn-cs"/>
              </a:rPr>
              <a:t>Your postpartum check-up may look a different depending on if you had a vaginal birth or a cesarean section. Your provider may also order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lab tests to check blood levels for anemia and glucose, especially if you had gestational diabetes. You can expect your provider to check and discuss the following:</a:t>
            </a:r>
          </a:p>
          <a:p>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indent="-228600">
              <a:lnSpc>
                <a:spcPct val="110000"/>
              </a:lnSpc>
              <a:buFont typeface="Wingdings" panose="05000000000000000000" pitchFamily="2" charset="2"/>
              <a:buChar char="ü"/>
              <a:defRPr/>
            </a:pPr>
            <a:r>
              <a:rPr kumimoji="0" lang="en-US" sz="12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Weight and blood pressure check</a:t>
            </a:r>
          </a:p>
          <a:p>
            <a:pPr marL="228600" indent="-228600">
              <a:lnSpc>
                <a:spcPct val="110000"/>
              </a:lnSpc>
              <a:buFont typeface="Wingdings" panose="05000000000000000000" pitchFamily="2" charset="2"/>
              <a:buChar char="ü"/>
              <a:defRPr/>
            </a:pPr>
            <a:r>
              <a:rPr kumimoji="0" lang="en-US" sz="12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Pelvic exam of your abdomen, vagina, cervix, uterus, and perineum</a:t>
            </a:r>
          </a:p>
          <a:p>
            <a:pPr marL="228600" marR="0" lvl="0" indent="-228600" algn="l" defTabSz="914400" rtl="0" eaLnBrk="1" fontAlgn="auto" latinLnBrk="0" hangingPunct="1">
              <a:lnSpc>
                <a:spcPct val="11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Breast exam to check for infection, lumps, or tenderness </a:t>
            </a:r>
          </a:p>
          <a:p>
            <a:pPr marL="228600" marR="0" lvl="0" indent="-228600" algn="l" defTabSz="914400" rtl="0" eaLnBrk="1" fontAlgn="auto" latinLnBrk="0" hangingPunct="1">
              <a:lnSpc>
                <a:spcPct val="110000"/>
              </a:lnSpc>
              <a:spcBef>
                <a:spcPts val="0"/>
              </a:spcBef>
              <a:spcAft>
                <a:spcPts val="0"/>
              </a:spcAft>
              <a:buClrTx/>
              <a:buSzTx/>
              <a:buFont typeface="Wingdings" panose="05000000000000000000" pitchFamily="2" charset="2"/>
              <a:buChar char="ü"/>
              <a:tabLst/>
              <a:defRPr/>
            </a:pPr>
            <a:r>
              <a:rPr lang="en-US" sz="1200" dirty="0">
                <a:solidFill>
                  <a:schemeClr val="tx2">
                    <a:lumMod val="75000"/>
                  </a:schemeClr>
                </a:solidFill>
                <a:latin typeface="Calibri" panose="020F0502020204030204"/>
              </a:rPr>
              <a:t>Evaluate if you’re ready to resume exercise or sexual activity</a:t>
            </a:r>
            <a:endParaRPr kumimoji="0" lang="en-US" sz="12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endParaRPr>
          </a:p>
          <a:p>
            <a:pPr marL="228600" marR="0" lvl="0" indent="-228600" algn="l" defTabSz="914400" rtl="0" eaLnBrk="1" fontAlgn="auto" latinLnBrk="0" hangingPunct="1">
              <a:lnSpc>
                <a:spcPct val="11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Options for contraception and birth spacing</a:t>
            </a:r>
          </a:p>
          <a:p>
            <a:pPr marL="228600" marR="0" lvl="0" indent="-228600" algn="l" defTabSz="914400" rtl="0" eaLnBrk="1" fontAlgn="auto" latinLnBrk="0" hangingPunct="1">
              <a:lnSpc>
                <a:spcPct val="11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solidFill>
                  <a:schemeClr val="tx2">
                    <a:lumMod val="75000"/>
                  </a:schemeClr>
                </a:solidFill>
                <a:effectLst/>
                <a:uLnTx/>
                <a:uFillTx/>
                <a:latin typeface="Calibri" panose="020F0502020204030204"/>
                <a:ea typeface="+mn-ea"/>
                <a:cs typeface="+mn-cs"/>
              </a:rPr>
              <a:t>Screening for postpartum depression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Questions that you may want to ask your provider at this check-up: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12121"/>
                </a:solidFill>
                <a:effectLst/>
                <a:latin typeface="museo-sans-rounded"/>
              </a:rPr>
              <a:t>How many calories should I eat while I’m breastfeeding?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12121"/>
                </a:solidFill>
                <a:effectLst/>
                <a:latin typeface="museo-sans-rounded"/>
              </a:rPr>
              <a:t>Are there foods I shouldn’t eat while breastfeeding?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When can I begin exercising?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12121"/>
                </a:solidFill>
                <a:effectLst/>
                <a:latin typeface="museo-sans-rounded"/>
              </a:rPr>
              <a:t>Can I get pregnant while I’m breastfeeding?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12121"/>
                </a:solidFill>
                <a:effectLst/>
                <a:latin typeface="museo-sans-rounded"/>
              </a:rPr>
              <a:t>Why is my hair falling 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12121"/>
                </a:solidFill>
                <a:effectLst/>
                <a:latin typeface="museo-sans-rounded"/>
              </a:rPr>
              <a:t>How long until I will feel like myself again?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1AD4F3-D7BA-4A83-ADEA-33055041BE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177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It is a good idea to think about who you may reach out to if you need help during the first six weeks after delivery.</a:t>
            </a:r>
          </a:p>
          <a:p>
            <a:endParaRPr lang="en-US" b="0" dirty="0"/>
          </a:p>
          <a:p>
            <a:r>
              <a:rPr lang="en-US" b="0" dirty="0"/>
              <a:t>If you have questions about your </a:t>
            </a:r>
            <a:r>
              <a:rPr lang="en-US" b="1" dirty="0"/>
              <a:t>physical health</a:t>
            </a:r>
            <a:r>
              <a:rPr lang="en-US" b="0" dirty="0"/>
              <a:t>, your provider will be the best person to contact. Lactation consultants can also be very helpful during this time if you are breastfeeding.</a:t>
            </a:r>
          </a:p>
          <a:p>
            <a:endParaRPr lang="en-US" b="0" dirty="0"/>
          </a:p>
          <a:p>
            <a:r>
              <a:rPr lang="en-US" b="0" dirty="0"/>
              <a:t>For help with </a:t>
            </a:r>
            <a:r>
              <a:rPr lang="en-US" b="1" dirty="0"/>
              <a:t>emotional changes </a:t>
            </a:r>
            <a:r>
              <a:rPr lang="en-US" b="0" dirty="0"/>
              <a:t>you may experience, you can call and ask to speak with IEHP’s Behavioral Health Department, or you can call the Postpartum Support International (PSI) helpline. </a:t>
            </a:r>
            <a:r>
              <a:rPr lang="en-US" dirty="0"/>
              <a:t>If you are experiencing thoughts of hurting yourself or someone else, please go to your closest emergency room, call 911, or reach out to the National Suicide Prevention Lifeline at 1-800-273- TALK (8255).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our local 211 can get you connected to any resources you need that exist close to you in the community.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1AD4F3-D7BA-4A83-ADEA-33055041BE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225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reviewed the three most important things subject matter experts want you to know about what to expect after delivery, let’s discuss what we have learned and consider how this information applies to your specific needs.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1AD4F3-D7BA-4A83-ADEA-33055041BE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198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F64F28-BE78-44D2-93AE-7D95BBD756F6}"/>
              </a:ext>
            </a:extLst>
          </p:cNvPr>
          <p:cNvPicPr>
            <a:picLocks noChangeAspect="1"/>
          </p:cNvPicPr>
          <p:nvPr userDrawn="1"/>
        </p:nvPicPr>
        <p:blipFill>
          <a:blip r:embed="rId2">
            <a:alphaModFix amt="70000"/>
          </a:blip>
          <a:srcRect/>
          <a:stretch/>
        </p:blipFill>
        <p:spPr>
          <a:xfrm>
            <a:off x="-376024" y="-1997129"/>
            <a:ext cx="15233824" cy="10155882"/>
          </a:xfrm>
          <a:prstGeom prst="rect">
            <a:avLst/>
          </a:prstGeom>
        </p:spPr>
      </p:pic>
      <p:sp>
        <p:nvSpPr>
          <p:cNvPr id="2" name="Title 1">
            <a:extLst>
              <a:ext uri="{FF2B5EF4-FFF2-40B4-BE49-F238E27FC236}">
                <a16:creationId xmlns:a16="http://schemas.microsoft.com/office/drawing/2014/main" id="{DF3CDC91-22FE-4735-BED5-52DF19D535A2}"/>
              </a:ext>
            </a:extLst>
          </p:cNvPr>
          <p:cNvSpPr>
            <a:spLocks noGrp="1"/>
          </p:cNvSpPr>
          <p:nvPr>
            <p:ph type="ctrTitle" hasCustomPrompt="1"/>
          </p:nvPr>
        </p:nvSpPr>
        <p:spPr>
          <a:xfrm>
            <a:off x="7430336" y="188829"/>
            <a:ext cx="5269907" cy="3152025"/>
          </a:xfrm>
        </p:spPr>
        <p:txBody>
          <a:bodyPr anchor="b"/>
          <a:lstStyle>
            <a:lvl1pPr algn="ctr">
              <a:defRPr sz="6000">
                <a:solidFill>
                  <a:schemeClr val="bg2">
                    <a:lumMod val="75000"/>
                  </a:schemeClr>
                </a:solidFill>
              </a:defRPr>
            </a:lvl1pPr>
          </a:lstStyle>
          <a:p>
            <a:r>
              <a:rPr lang="en-US" dirty="0"/>
              <a:t>Physical Preparation for Pregnancy and Delivery</a:t>
            </a:r>
          </a:p>
        </p:txBody>
      </p:sp>
      <p:sp>
        <p:nvSpPr>
          <p:cNvPr id="3" name="Subtitle 2">
            <a:extLst>
              <a:ext uri="{FF2B5EF4-FFF2-40B4-BE49-F238E27FC236}">
                <a16:creationId xmlns:a16="http://schemas.microsoft.com/office/drawing/2014/main" id="{88F2DEE2-C6F4-44E2-9A1F-BE6A5B698F87}"/>
              </a:ext>
            </a:extLst>
          </p:cNvPr>
          <p:cNvSpPr>
            <a:spLocks noGrp="1"/>
          </p:cNvSpPr>
          <p:nvPr>
            <p:ph type="subTitle" idx="1"/>
          </p:nvPr>
        </p:nvSpPr>
        <p:spPr>
          <a:xfrm>
            <a:off x="6804010" y="3265584"/>
            <a:ext cx="7188200" cy="1655762"/>
          </a:xfr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C4A3F4C-625B-46DE-B667-86B01BE1903C}"/>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5" name="Footer Placeholder 4">
            <a:extLst>
              <a:ext uri="{FF2B5EF4-FFF2-40B4-BE49-F238E27FC236}">
                <a16:creationId xmlns:a16="http://schemas.microsoft.com/office/drawing/2014/main" id="{BFEBDA30-2431-4EB0-AD46-E2C717345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6EF52-3896-476B-9DF3-B3E1E43B8823}"/>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7" name="Wave 6">
            <a:extLst>
              <a:ext uri="{FF2B5EF4-FFF2-40B4-BE49-F238E27FC236}">
                <a16:creationId xmlns:a16="http://schemas.microsoft.com/office/drawing/2014/main" id="{15C1E1E6-3BD0-490E-BF21-B7F737AA13FC}"/>
              </a:ext>
            </a:extLst>
          </p:cNvPr>
          <p:cNvSpPr/>
          <p:nvPr userDrawn="1"/>
        </p:nvSpPr>
        <p:spPr>
          <a:xfrm>
            <a:off x="-338280" y="3777188"/>
            <a:ext cx="15076448" cy="7655305"/>
          </a:xfrm>
          <a:prstGeom prst="wave">
            <a:avLst/>
          </a:prstGeom>
          <a:solidFill>
            <a:schemeClr val="tx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pic>
        <p:nvPicPr>
          <p:cNvPr id="8" name="Picture 7">
            <a:extLst>
              <a:ext uri="{FF2B5EF4-FFF2-40B4-BE49-F238E27FC236}">
                <a16:creationId xmlns:a16="http://schemas.microsoft.com/office/drawing/2014/main" id="{C7806476-A12D-4200-B0DE-AD88410B04D7}"/>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93100" y="5686491"/>
            <a:ext cx="3429000" cy="852421"/>
          </a:xfrm>
          <a:prstGeom prst="rect">
            <a:avLst/>
          </a:prstGeom>
          <a:noFill/>
          <a:ln>
            <a:noFill/>
          </a:ln>
        </p:spPr>
      </p:pic>
    </p:spTree>
    <p:extLst>
      <p:ext uri="{BB962C8B-B14F-4D97-AF65-F5344CB8AC3E}">
        <p14:creationId xmlns:p14="http://schemas.microsoft.com/office/powerpoint/2010/main" val="4086629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1A0A-1A55-4C91-B97F-B27C23091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23003F-13DC-447D-8464-17BD5AC25A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119DF9-2D45-4D06-8124-A5F9CBFF8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18A3D4-7A57-4358-9691-BDADF885E1E8}"/>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6" name="Footer Placeholder 5">
            <a:extLst>
              <a:ext uri="{FF2B5EF4-FFF2-40B4-BE49-F238E27FC236}">
                <a16:creationId xmlns:a16="http://schemas.microsoft.com/office/drawing/2014/main" id="{794D788A-10C4-4F21-909A-B14DF541CA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910014-52ED-4FC8-AFE7-0B6DD805F796}"/>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47553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7FE22-8B5F-4BDD-A9EC-11973D1480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32A3FF-11C5-4249-873D-1780F2B219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07C8994-CA59-45E7-BF8E-ED353CC9E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9BE644-752E-4B04-95F4-1A7ECC622103}"/>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6" name="Footer Placeholder 5">
            <a:extLst>
              <a:ext uri="{FF2B5EF4-FFF2-40B4-BE49-F238E27FC236}">
                <a16:creationId xmlns:a16="http://schemas.microsoft.com/office/drawing/2014/main" id="{21C98D23-6280-4742-81DE-A5F31FAA6E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6D2B23-F324-4A7D-9D2C-F322AD4FBC45}"/>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782226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F1304-9254-4575-9D6F-C90AF92DB3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997937-DDB2-4F98-8DB4-60AE867ADF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9B701-3DF1-4933-9C4B-BDB57831FA0E}"/>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5" name="Footer Placeholder 4">
            <a:extLst>
              <a:ext uri="{FF2B5EF4-FFF2-40B4-BE49-F238E27FC236}">
                <a16:creationId xmlns:a16="http://schemas.microsoft.com/office/drawing/2014/main" id="{6270B08F-6237-4E48-BD85-E418989560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96CDD-6CD3-444A-9337-2BAD3D78A4A0}"/>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98480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0DFC62-11FB-42FD-B171-5AF3CD0FB3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3E0868-9934-436C-8316-9E77E2392C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D4394-0960-4B7F-A81F-1F507C36A231}"/>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5" name="Footer Placeholder 4">
            <a:extLst>
              <a:ext uri="{FF2B5EF4-FFF2-40B4-BE49-F238E27FC236}">
                <a16:creationId xmlns:a16="http://schemas.microsoft.com/office/drawing/2014/main" id="{C50622FE-7110-4BC0-A52E-A5FAB0D132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174E5C-3334-4CCF-B28D-7BC097E1D514}"/>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562534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gradFill rotWithShape="1">
          <a:gsLst>
            <a:gs pos="23000">
              <a:schemeClr val="bg2">
                <a:lumMod val="40000"/>
                <a:lumOff val="60000"/>
              </a:schemeClr>
            </a:gs>
            <a:gs pos="50000">
              <a:srgbClr val="B6668E"/>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F2CC94B-737D-43B6-BDB4-F4ACA70C32D4}"/>
              </a:ext>
            </a:extLst>
          </p:cNvPr>
          <p:cNvPicPr>
            <a:picLocks noChangeAspect="1"/>
          </p:cNvPicPr>
          <p:nvPr userDrawn="1"/>
        </p:nvPicPr>
        <p:blipFill>
          <a:blip r:embed="rId2"/>
          <a:stretch>
            <a:fillRect/>
          </a:stretch>
        </p:blipFill>
        <p:spPr>
          <a:xfrm>
            <a:off x="-812430" y="-592486"/>
            <a:ext cx="13528572" cy="8245665"/>
          </a:xfrm>
          <a:prstGeom prst="rect">
            <a:avLst/>
          </a:prstGeom>
        </p:spPr>
      </p:pic>
      <p:sp>
        <p:nvSpPr>
          <p:cNvPr id="2" name="Title 1">
            <a:extLst>
              <a:ext uri="{FF2B5EF4-FFF2-40B4-BE49-F238E27FC236}">
                <a16:creationId xmlns:a16="http://schemas.microsoft.com/office/drawing/2014/main" id="{DF3CDC91-22FE-4735-BED5-52DF19D535A2}"/>
              </a:ext>
            </a:extLst>
          </p:cNvPr>
          <p:cNvSpPr>
            <a:spLocks noGrp="1"/>
          </p:cNvSpPr>
          <p:nvPr>
            <p:ph type="ctrTitle"/>
          </p:nvPr>
        </p:nvSpPr>
        <p:spPr>
          <a:xfrm>
            <a:off x="5562599" y="-24947"/>
            <a:ext cx="6760437" cy="2387600"/>
          </a:xfrm>
        </p:spPr>
        <p:txBody>
          <a:bodyPr anchor="b">
            <a:normAutofit/>
          </a:bodyPr>
          <a:lstStyle>
            <a:lvl1pPr algn="l">
              <a:defRPr sz="5400">
                <a:solidFill>
                  <a:schemeClr val="bg2">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8F2DEE2-C6F4-44E2-9A1F-BE6A5B698F87}"/>
              </a:ext>
            </a:extLst>
          </p:cNvPr>
          <p:cNvSpPr>
            <a:spLocks noGrp="1"/>
          </p:cNvSpPr>
          <p:nvPr>
            <p:ph type="subTitle" idx="1"/>
          </p:nvPr>
        </p:nvSpPr>
        <p:spPr>
          <a:xfrm>
            <a:off x="5562599" y="2601119"/>
            <a:ext cx="6760437" cy="1655762"/>
          </a:xfr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C4A3F4C-625B-46DE-B667-86B01BE1903C}"/>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5" name="Footer Placeholder 4">
            <a:extLst>
              <a:ext uri="{FF2B5EF4-FFF2-40B4-BE49-F238E27FC236}">
                <a16:creationId xmlns:a16="http://schemas.microsoft.com/office/drawing/2014/main" id="{BFEBDA30-2431-4EB0-AD46-E2C717345D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C6EF52-3896-476B-9DF3-B3E1E43B88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Wave 6">
            <a:extLst>
              <a:ext uri="{FF2B5EF4-FFF2-40B4-BE49-F238E27FC236}">
                <a16:creationId xmlns:a16="http://schemas.microsoft.com/office/drawing/2014/main" id="{15C1E1E6-3BD0-490E-BF21-B7F737AA13FC}"/>
              </a:ext>
            </a:extLst>
          </p:cNvPr>
          <p:cNvSpPr/>
          <p:nvPr userDrawn="1"/>
        </p:nvSpPr>
        <p:spPr>
          <a:xfrm>
            <a:off x="-389555" y="3993578"/>
            <a:ext cx="15076448" cy="7655305"/>
          </a:xfrm>
          <a:prstGeom prst="wave">
            <a:avLst/>
          </a:prstGeom>
          <a:solidFill>
            <a:schemeClr val="tx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a:extLst>
              <a:ext uri="{FF2B5EF4-FFF2-40B4-BE49-F238E27FC236}">
                <a16:creationId xmlns:a16="http://schemas.microsoft.com/office/drawing/2014/main" id="{C7806476-A12D-4200-B0DE-AD88410B04D7}"/>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312705" y="6037812"/>
            <a:ext cx="2820112" cy="683663"/>
          </a:xfrm>
          <a:prstGeom prst="rect">
            <a:avLst/>
          </a:prstGeom>
          <a:noFill/>
          <a:ln>
            <a:noFill/>
          </a:ln>
        </p:spPr>
      </p:pic>
    </p:spTree>
    <p:extLst>
      <p:ext uri="{BB962C8B-B14F-4D97-AF65-F5344CB8AC3E}">
        <p14:creationId xmlns:p14="http://schemas.microsoft.com/office/powerpoint/2010/main" val="2969941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3150-DE72-4A10-8011-D51EED84A26E}"/>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E83B7DB-C66F-407A-B6DB-1FE671D3C8E2}"/>
              </a:ext>
            </a:extLst>
          </p:cNvPr>
          <p:cNvSpPr>
            <a:spLocks noGrp="1"/>
          </p:cNvSpPr>
          <p:nvPr>
            <p:ph idx="1"/>
          </p:nvPr>
        </p:nvSpPr>
        <p:spPr>
          <a:xfrm>
            <a:off x="838200" y="1734494"/>
            <a:ext cx="10515600" cy="4351338"/>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299891C-7291-4F93-8B0C-6904F960FA0B}"/>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5" name="Footer Placeholder 4">
            <a:extLst>
              <a:ext uri="{FF2B5EF4-FFF2-40B4-BE49-F238E27FC236}">
                <a16:creationId xmlns:a16="http://schemas.microsoft.com/office/drawing/2014/main" id="{9C5EE3D9-F118-4C07-88EA-C6BD49431A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254208-4641-4440-A410-6E9D9320936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Wave 7">
            <a:extLst>
              <a:ext uri="{FF2B5EF4-FFF2-40B4-BE49-F238E27FC236}">
                <a16:creationId xmlns:a16="http://schemas.microsoft.com/office/drawing/2014/main" id="{3864FAC7-C4BF-4F64-8FDA-7746D2FA564D}"/>
              </a:ext>
            </a:extLst>
          </p:cNvPr>
          <p:cNvSpPr/>
          <p:nvPr userDrawn="1"/>
        </p:nvSpPr>
        <p:spPr>
          <a:xfrm>
            <a:off x="-136358" y="5329262"/>
            <a:ext cx="12464715" cy="4765234"/>
          </a:xfrm>
          <a:prstGeom prst="wave">
            <a:avLst/>
          </a:prstGeom>
          <a:solidFill>
            <a:srgbClr val="D8B5C7"/>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alatino Linotype"/>
              <a:ea typeface="+mn-ea"/>
              <a:cs typeface="+mn-cs"/>
            </a:endParaRPr>
          </a:p>
        </p:txBody>
      </p:sp>
      <p:sp>
        <p:nvSpPr>
          <p:cNvPr id="18" name="Picture Placeholder 17">
            <a:extLst>
              <a:ext uri="{FF2B5EF4-FFF2-40B4-BE49-F238E27FC236}">
                <a16:creationId xmlns:a16="http://schemas.microsoft.com/office/drawing/2014/main" id="{BC29BF71-28E3-4E4A-A418-F7C6356E630D}"/>
              </a:ext>
            </a:extLst>
          </p:cNvPr>
          <p:cNvSpPr>
            <a:spLocks noGrp="1"/>
          </p:cNvSpPr>
          <p:nvPr>
            <p:ph type="pic" sz="quarter" idx="13" hasCustomPrompt="1"/>
          </p:nvPr>
        </p:nvSpPr>
        <p:spPr>
          <a:xfrm>
            <a:off x="8242299" y="4564063"/>
            <a:ext cx="2766595" cy="1127624"/>
          </a:xfrm>
        </p:spPr>
        <p:txBody>
          <a:bodyPr/>
          <a:lstStyle>
            <a:lvl1pPr marL="0" indent="0">
              <a:buNone/>
              <a:defRPr/>
            </a:lvl1pPr>
          </a:lstStyle>
          <a:p>
            <a:r>
              <a:rPr lang="en-US" dirty="0"/>
              <a:t>Insert Logo</a:t>
            </a:r>
          </a:p>
          <a:p>
            <a:endParaRPr lang="en-US" dirty="0"/>
          </a:p>
        </p:txBody>
      </p:sp>
      <p:pic>
        <p:nvPicPr>
          <p:cNvPr id="14" name="Picture 13">
            <a:extLst>
              <a:ext uri="{FF2B5EF4-FFF2-40B4-BE49-F238E27FC236}">
                <a16:creationId xmlns:a16="http://schemas.microsoft.com/office/drawing/2014/main" id="{DB202CB9-0577-40D9-AE9D-B1A78DA0A10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3876" y="5794686"/>
            <a:ext cx="3060331" cy="801188"/>
          </a:xfrm>
          <a:prstGeom prst="rect">
            <a:avLst/>
          </a:prstGeom>
          <a:noFill/>
          <a:ln>
            <a:noFill/>
          </a:ln>
        </p:spPr>
      </p:pic>
    </p:spTree>
    <p:extLst>
      <p:ext uri="{BB962C8B-B14F-4D97-AF65-F5344CB8AC3E}">
        <p14:creationId xmlns:p14="http://schemas.microsoft.com/office/powerpoint/2010/main" val="23010538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3150-DE72-4A10-8011-D51EED84A26E}"/>
              </a:ext>
            </a:extLst>
          </p:cNvPr>
          <p:cNvSpPr>
            <a:spLocks noGrp="1"/>
          </p:cNvSpPr>
          <p:nvPr>
            <p:ph type="title"/>
          </p:nvPr>
        </p:nvSpPr>
        <p:spPr>
          <a:solidFill>
            <a:schemeClr val="tx2">
              <a:lumMod val="75000"/>
            </a:schemeClr>
          </a:solidFill>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E83B7DB-C66F-407A-B6DB-1FE671D3C8E2}"/>
              </a:ext>
            </a:extLst>
          </p:cNvPr>
          <p:cNvSpPr>
            <a:spLocks noGrp="1"/>
          </p:cNvSpPr>
          <p:nvPr>
            <p:ph idx="1"/>
          </p:nvPr>
        </p:nvSpPr>
        <p:spPr>
          <a:xfrm>
            <a:off x="838199" y="1880979"/>
            <a:ext cx="10515600" cy="4351338"/>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299891C-7291-4F93-8B0C-6904F960FA0B}"/>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5" name="Footer Placeholder 4">
            <a:extLst>
              <a:ext uri="{FF2B5EF4-FFF2-40B4-BE49-F238E27FC236}">
                <a16:creationId xmlns:a16="http://schemas.microsoft.com/office/drawing/2014/main" id="{9C5EE3D9-F118-4C07-88EA-C6BD49431A61}"/>
              </a:ext>
            </a:extLst>
          </p:cNvPr>
          <p:cNvSpPr>
            <a:spLocks noGrp="1"/>
          </p:cNvSpPr>
          <p:nvPr>
            <p:ph type="ftr" sz="quarter" idx="11"/>
          </p:nvPr>
        </p:nvSpPr>
        <p:spPr/>
        <p:txBody>
          <a:bodyPr/>
          <a:lstStyle/>
          <a:p>
            <a:endParaRPr lang="en-US" dirty="0"/>
          </a:p>
        </p:txBody>
      </p:sp>
      <p:sp>
        <p:nvSpPr>
          <p:cNvPr id="8" name="Wave 7">
            <a:extLst>
              <a:ext uri="{FF2B5EF4-FFF2-40B4-BE49-F238E27FC236}">
                <a16:creationId xmlns:a16="http://schemas.microsoft.com/office/drawing/2014/main" id="{3864FAC7-C4BF-4F64-8FDA-7746D2FA564D}"/>
              </a:ext>
            </a:extLst>
          </p:cNvPr>
          <p:cNvSpPr/>
          <p:nvPr userDrawn="1"/>
        </p:nvSpPr>
        <p:spPr>
          <a:xfrm>
            <a:off x="-136358" y="5329262"/>
            <a:ext cx="12464715" cy="4765234"/>
          </a:xfrm>
          <a:prstGeom prst="wave">
            <a:avLst/>
          </a:prstGeom>
          <a:solidFill>
            <a:schemeClr val="tx2">
              <a:lumMod val="40000"/>
              <a:lumOff val="60000"/>
            </a:schemeClr>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alatino Linotype"/>
              <a:ea typeface="+mn-ea"/>
              <a:cs typeface="+mn-cs"/>
            </a:endParaRPr>
          </a:p>
        </p:txBody>
      </p:sp>
      <p:pic>
        <p:nvPicPr>
          <p:cNvPr id="9" name="Picture 8">
            <a:extLst>
              <a:ext uri="{FF2B5EF4-FFF2-40B4-BE49-F238E27FC236}">
                <a16:creationId xmlns:a16="http://schemas.microsoft.com/office/drawing/2014/main" id="{AFBC7187-C628-4BD0-A1F4-C1F13EF5DDE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3876" y="5794686"/>
            <a:ext cx="3060331" cy="801188"/>
          </a:xfrm>
          <a:prstGeom prst="rect">
            <a:avLst/>
          </a:prstGeom>
          <a:noFill/>
          <a:ln>
            <a:noFill/>
          </a:ln>
        </p:spPr>
      </p:pic>
    </p:spTree>
    <p:extLst>
      <p:ext uri="{BB962C8B-B14F-4D97-AF65-F5344CB8AC3E}">
        <p14:creationId xmlns:p14="http://schemas.microsoft.com/office/powerpoint/2010/main" val="284806232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BC5B-8CA9-48DA-B23D-D5D3AA5EB2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B1239F-AB50-457D-994D-9F3977239E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F28DF9-44C7-48B4-9A59-B081F1884D27}"/>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5" name="Footer Placeholder 4">
            <a:extLst>
              <a:ext uri="{FF2B5EF4-FFF2-40B4-BE49-F238E27FC236}">
                <a16:creationId xmlns:a16="http://schemas.microsoft.com/office/drawing/2014/main" id="{0DAC6556-E335-4586-B50C-C6B1D4DA09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6C7A72-2B94-4836-81D4-B163D9C5289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Wave 7">
            <a:extLst>
              <a:ext uri="{FF2B5EF4-FFF2-40B4-BE49-F238E27FC236}">
                <a16:creationId xmlns:a16="http://schemas.microsoft.com/office/drawing/2014/main" id="{05EDDE59-2DFA-4CB2-8212-53AF25EA97CA}"/>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alatino Linotype"/>
              <a:ea typeface="+mn-ea"/>
              <a:cs typeface="+mn-cs"/>
            </a:endParaRPr>
          </a:p>
        </p:txBody>
      </p:sp>
      <p:pic>
        <p:nvPicPr>
          <p:cNvPr id="11" name="Picture 10">
            <a:extLst>
              <a:ext uri="{FF2B5EF4-FFF2-40B4-BE49-F238E27FC236}">
                <a16:creationId xmlns:a16="http://schemas.microsoft.com/office/drawing/2014/main" id="{2559C905-3ACA-4C13-BF7E-6B618E970E6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3876" y="5794686"/>
            <a:ext cx="3060331" cy="801188"/>
          </a:xfrm>
          <a:prstGeom prst="rect">
            <a:avLst/>
          </a:prstGeom>
          <a:noFill/>
          <a:ln>
            <a:noFill/>
          </a:ln>
        </p:spPr>
      </p:pic>
    </p:spTree>
    <p:extLst>
      <p:ext uri="{BB962C8B-B14F-4D97-AF65-F5344CB8AC3E}">
        <p14:creationId xmlns:p14="http://schemas.microsoft.com/office/powerpoint/2010/main" val="161911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D2EF-E43F-4259-B9AC-635D487F0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9F763-A405-4EF7-A49F-AA2E231E98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C9DA43-42E1-45A2-B9A8-9563C98B58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7DE73A-8C2C-4328-B123-ACD0E065F4B5}"/>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6" name="Footer Placeholder 5">
            <a:extLst>
              <a:ext uri="{FF2B5EF4-FFF2-40B4-BE49-F238E27FC236}">
                <a16:creationId xmlns:a16="http://schemas.microsoft.com/office/drawing/2014/main" id="{1D0DFB9C-9B2F-47C0-84B2-7B85E9B4D7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6A6722F-300F-401D-AD6B-0C944EFF423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Wave 9">
            <a:extLst>
              <a:ext uri="{FF2B5EF4-FFF2-40B4-BE49-F238E27FC236}">
                <a16:creationId xmlns:a16="http://schemas.microsoft.com/office/drawing/2014/main" id="{8E9D1CCE-C048-466F-87F3-E77E9BAF2910}"/>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alatino Linotype"/>
              <a:ea typeface="+mn-ea"/>
              <a:cs typeface="+mn-cs"/>
            </a:endParaRPr>
          </a:p>
        </p:txBody>
      </p:sp>
      <p:pic>
        <p:nvPicPr>
          <p:cNvPr id="12" name="Picture 11">
            <a:extLst>
              <a:ext uri="{FF2B5EF4-FFF2-40B4-BE49-F238E27FC236}">
                <a16:creationId xmlns:a16="http://schemas.microsoft.com/office/drawing/2014/main" id="{4F694C67-AB6C-4AE7-BA51-386539EC9B16}"/>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3876" y="5794686"/>
            <a:ext cx="3060331" cy="801188"/>
          </a:xfrm>
          <a:prstGeom prst="rect">
            <a:avLst/>
          </a:prstGeom>
          <a:noFill/>
          <a:ln>
            <a:noFill/>
          </a:ln>
        </p:spPr>
      </p:pic>
    </p:spTree>
    <p:extLst>
      <p:ext uri="{BB962C8B-B14F-4D97-AF65-F5344CB8AC3E}">
        <p14:creationId xmlns:p14="http://schemas.microsoft.com/office/powerpoint/2010/main" val="3163366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71148-38C4-4618-B7CD-F98A845379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A30B41-C640-457A-84FE-A04A186F59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2FCA36-B5E5-430F-991B-5842999D52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A79D4C-39F9-4194-A20B-55459EA598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80464-CB80-4BC8-935A-08F6B2F4CB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A7D707-0351-4A64-932C-B37F202B9549}"/>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8" name="Footer Placeholder 7">
            <a:extLst>
              <a:ext uri="{FF2B5EF4-FFF2-40B4-BE49-F238E27FC236}">
                <a16:creationId xmlns:a16="http://schemas.microsoft.com/office/drawing/2014/main" id="{82AB6B5D-5CD1-47FE-8845-5B277FC31D4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D91E486-6ACE-4EB9-9000-F447E215ABA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3086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3150-DE72-4A10-8011-D51EED84A26E}"/>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E83B7DB-C66F-407A-B6DB-1FE671D3C8E2}"/>
              </a:ext>
            </a:extLst>
          </p:cNvPr>
          <p:cNvSpPr>
            <a:spLocks noGrp="1"/>
          </p:cNvSpPr>
          <p:nvPr>
            <p:ph idx="1"/>
          </p:nvPr>
        </p:nvSpPr>
        <p:spPr>
          <a:xfrm>
            <a:off x="838199" y="1823800"/>
            <a:ext cx="10515600" cy="4351338"/>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9891C-7291-4F93-8B0C-6904F960FA0B}"/>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5" name="Footer Placeholder 4">
            <a:extLst>
              <a:ext uri="{FF2B5EF4-FFF2-40B4-BE49-F238E27FC236}">
                <a16:creationId xmlns:a16="http://schemas.microsoft.com/office/drawing/2014/main" id="{9C5EE3D9-F118-4C07-88EA-C6BD49431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54208-4641-4440-A410-6E9D93209364}"/>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8" name="Wave 7">
            <a:extLst>
              <a:ext uri="{FF2B5EF4-FFF2-40B4-BE49-F238E27FC236}">
                <a16:creationId xmlns:a16="http://schemas.microsoft.com/office/drawing/2014/main" id="{3864FAC7-C4BF-4F64-8FDA-7746D2FA564D}"/>
              </a:ext>
            </a:extLst>
          </p:cNvPr>
          <p:cNvSpPr/>
          <p:nvPr userDrawn="1"/>
        </p:nvSpPr>
        <p:spPr>
          <a:xfrm>
            <a:off x="-136358" y="5329262"/>
            <a:ext cx="12464715" cy="4765234"/>
          </a:xfrm>
          <a:prstGeom prst="wave">
            <a:avLst/>
          </a:prstGeom>
          <a:solidFill>
            <a:schemeClr val="tx2">
              <a:lumMod val="40000"/>
              <a:lumOff val="60000"/>
            </a:schemeClr>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alatino Linotype"/>
              <a:ea typeface="+mn-ea"/>
              <a:cs typeface="+mn-cs"/>
            </a:endParaRPr>
          </a:p>
        </p:txBody>
      </p:sp>
      <p:pic>
        <p:nvPicPr>
          <p:cNvPr id="9" name="Picture 8">
            <a:extLst>
              <a:ext uri="{FF2B5EF4-FFF2-40B4-BE49-F238E27FC236}">
                <a16:creationId xmlns:a16="http://schemas.microsoft.com/office/drawing/2014/main" id="{AFBC7187-C628-4BD0-A1F4-C1F13EF5DDE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8269" y="5691687"/>
            <a:ext cx="2831731" cy="801188"/>
          </a:xfrm>
          <a:prstGeom prst="rect">
            <a:avLst/>
          </a:prstGeom>
          <a:noFill/>
          <a:ln>
            <a:noFill/>
          </a:ln>
        </p:spPr>
      </p:pic>
      <p:sp>
        <p:nvSpPr>
          <p:cNvPr id="18" name="Picture Placeholder 17">
            <a:extLst>
              <a:ext uri="{FF2B5EF4-FFF2-40B4-BE49-F238E27FC236}">
                <a16:creationId xmlns:a16="http://schemas.microsoft.com/office/drawing/2014/main" id="{BC29BF71-28E3-4E4A-A418-F7C6356E630D}"/>
              </a:ext>
            </a:extLst>
          </p:cNvPr>
          <p:cNvSpPr>
            <a:spLocks noGrp="1"/>
          </p:cNvSpPr>
          <p:nvPr>
            <p:ph type="pic" sz="quarter" idx="13" hasCustomPrompt="1"/>
          </p:nvPr>
        </p:nvSpPr>
        <p:spPr>
          <a:xfrm>
            <a:off x="8242299" y="4564063"/>
            <a:ext cx="2766595" cy="1127624"/>
          </a:xfrm>
        </p:spPr>
        <p:txBody>
          <a:bodyPr/>
          <a:lstStyle>
            <a:lvl1pPr marL="0" indent="0">
              <a:buNone/>
              <a:defRPr/>
            </a:lvl1pPr>
          </a:lstStyle>
          <a:p>
            <a:r>
              <a:rPr lang="en-US"/>
              <a:t>Insert Logo</a:t>
            </a:r>
          </a:p>
          <a:p>
            <a:endParaRPr lang="en-US"/>
          </a:p>
        </p:txBody>
      </p:sp>
    </p:spTree>
    <p:extLst>
      <p:ext uri="{BB962C8B-B14F-4D97-AF65-F5344CB8AC3E}">
        <p14:creationId xmlns:p14="http://schemas.microsoft.com/office/powerpoint/2010/main" val="160172937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A9B8-78AD-4E6E-AFA8-39D3248595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0D83FD-6C61-434B-960F-97AAF1C2B470}"/>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4" name="Footer Placeholder 3">
            <a:extLst>
              <a:ext uri="{FF2B5EF4-FFF2-40B4-BE49-F238E27FC236}">
                <a16:creationId xmlns:a16="http://schemas.microsoft.com/office/drawing/2014/main" id="{F8BC5C04-5096-4334-84F0-1A2CE3F1D09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B598C64-AA9C-46A9-B5DA-78533311DD6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Wave 7">
            <a:extLst>
              <a:ext uri="{FF2B5EF4-FFF2-40B4-BE49-F238E27FC236}">
                <a16:creationId xmlns:a16="http://schemas.microsoft.com/office/drawing/2014/main" id="{08668E2E-164F-4089-8582-ABBD242EBB35}"/>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alatino Linotype"/>
              <a:ea typeface="+mn-ea"/>
              <a:cs typeface="+mn-cs"/>
            </a:endParaRPr>
          </a:p>
        </p:txBody>
      </p:sp>
      <p:sp>
        <p:nvSpPr>
          <p:cNvPr id="10" name="Content Placeholder 2">
            <a:extLst>
              <a:ext uri="{FF2B5EF4-FFF2-40B4-BE49-F238E27FC236}">
                <a16:creationId xmlns:a16="http://schemas.microsoft.com/office/drawing/2014/main" id="{3BE93B82-40A6-404F-966C-6DAE8CFC2D95}"/>
              </a:ext>
            </a:extLst>
          </p:cNvPr>
          <p:cNvSpPr>
            <a:spLocks noGrp="1"/>
          </p:cNvSpPr>
          <p:nvPr>
            <p:ph idx="1"/>
          </p:nvPr>
        </p:nvSpPr>
        <p:spPr>
          <a:xfrm>
            <a:off x="838200" y="1776412"/>
            <a:ext cx="10515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9CC60AFF-AFD8-4959-9874-BCD31C51510C}"/>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3876" y="5794686"/>
            <a:ext cx="3060331" cy="801188"/>
          </a:xfrm>
          <a:prstGeom prst="rect">
            <a:avLst/>
          </a:prstGeom>
          <a:noFill/>
          <a:ln>
            <a:noFill/>
          </a:ln>
        </p:spPr>
      </p:pic>
    </p:spTree>
    <p:extLst>
      <p:ext uri="{BB962C8B-B14F-4D97-AF65-F5344CB8AC3E}">
        <p14:creationId xmlns:p14="http://schemas.microsoft.com/office/powerpoint/2010/main" val="3770076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A9B8-78AD-4E6E-AFA8-39D3248595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0D83FD-6C61-434B-960F-97AAF1C2B470}"/>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4" name="Footer Placeholder 3">
            <a:extLst>
              <a:ext uri="{FF2B5EF4-FFF2-40B4-BE49-F238E27FC236}">
                <a16:creationId xmlns:a16="http://schemas.microsoft.com/office/drawing/2014/main" id="{F8BC5C04-5096-4334-84F0-1A2CE3F1D09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B598C64-AA9C-46A9-B5DA-78533311DD6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Wave 7">
            <a:extLst>
              <a:ext uri="{FF2B5EF4-FFF2-40B4-BE49-F238E27FC236}">
                <a16:creationId xmlns:a16="http://schemas.microsoft.com/office/drawing/2014/main" id="{08668E2E-164F-4089-8582-ABBD242EBB35}"/>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alatino Linotype"/>
              <a:ea typeface="+mn-ea"/>
              <a:cs typeface="+mn-cs"/>
            </a:endParaRPr>
          </a:p>
        </p:txBody>
      </p:sp>
      <p:pic>
        <p:nvPicPr>
          <p:cNvPr id="10" name="Picture 9">
            <a:extLst>
              <a:ext uri="{FF2B5EF4-FFF2-40B4-BE49-F238E27FC236}">
                <a16:creationId xmlns:a16="http://schemas.microsoft.com/office/drawing/2014/main" id="{9E4F4151-7113-456C-BA42-A621D8DC3A5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3876" y="5794686"/>
            <a:ext cx="3060331" cy="801188"/>
          </a:xfrm>
          <a:prstGeom prst="rect">
            <a:avLst/>
          </a:prstGeom>
          <a:noFill/>
          <a:ln>
            <a:noFill/>
          </a:ln>
        </p:spPr>
      </p:pic>
    </p:spTree>
    <p:extLst>
      <p:ext uri="{BB962C8B-B14F-4D97-AF65-F5344CB8AC3E}">
        <p14:creationId xmlns:p14="http://schemas.microsoft.com/office/powerpoint/2010/main" val="2375477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1F307-9051-4F03-8B50-344D72A57A39}"/>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3" name="Footer Placeholder 2">
            <a:extLst>
              <a:ext uri="{FF2B5EF4-FFF2-40B4-BE49-F238E27FC236}">
                <a16:creationId xmlns:a16="http://schemas.microsoft.com/office/drawing/2014/main" id="{AFE9EA65-E996-4A42-A89D-47870C0968A2}"/>
              </a:ext>
            </a:extLst>
          </p:cNvPr>
          <p:cNvSpPr>
            <a:spLocks noGrp="1"/>
          </p:cNvSpPr>
          <p:nvPr>
            <p:ph type="ftr" sz="quarter" idx="11"/>
          </p:nvPr>
        </p:nvSpPr>
        <p:spPr/>
        <p:txBody>
          <a:bodyPr/>
          <a:lstStyle/>
          <a:p>
            <a:endParaRPr lang="en-US" dirty="0"/>
          </a:p>
        </p:txBody>
      </p:sp>
      <p:sp>
        <p:nvSpPr>
          <p:cNvPr id="7" name="Wave 6">
            <a:extLst>
              <a:ext uri="{FF2B5EF4-FFF2-40B4-BE49-F238E27FC236}">
                <a16:creationId xmlns:a16="http://schemas.microsoft.com/office/drawing/2014/main" id="{60DD54C9-7421-4EB2-9739-C327A06036CC}"/>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alatino Linotype"/>
              <a:ea typeface="+mn-ea"/>
              <a:cs typeface="+mn-cs"/>
            </a:endParaRPr>
          </a:p>
        </p:txBody>
      </p:sp>
      <p:pic>
        <p:nvPicPr>
          <p:cNvPr id="9" name="Picture 8">
            <a:extLst>
              <a:ext uri="{FF2B5EF4-FFF2-40B4-BE49-F238E27FC236}">
                <a16:creationId xmlns:a16="http://schemas.microsoft.com/office/drawing/2014/main" id="{866F849F-23FA-45F1-AB3B-DAA04C216A5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3876" y="5794686"/>
            <a:ext cx="3060331" cy="801188"/>
          </a:xfrm>
          <a:prstGeom prst="rect">
            <a:avLst/>
          </a:prstGeom>
          <a:noFill/>
          <a:ln>
            <a:noFill/>
          </a:ln>
        </p:spPr>
      </p:pic>
    </p:spTree>
    <p:extLst>
      <p:ext uri="{BB962C8B-B14F-4D97-AF65-F5344CB8AC3E}">
        <p14:creationId xmlns:p14="http://schemas.microsoft.com/office/powerpoint/2010/main" val="2998145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1A0A-1A55-4C91-B97F-B27C23091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23003F-13DC-447D-8464-17BD5AC25A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119DF9-2D45-4D06-8124-A5F9CBFF8F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18A3D4-7A57-4358-9691-BDADF885E1E8}"/>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6" name="Footer Placeholder 5">
            <a:extLst>
              <a:ext uri="{FF2B5EF4-FFF2-40B4-BE49-F238E27FC236}">
                <a16:creationId xmlns:a16="http://schemas.microsoft.com/office/drawing/2014/main" id="{794D788A-10C4-4F21-909A-B14DF541CA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8910014-52ED-4FC8-AFE7-0B6DD805F7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5638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7FE22-8B5F-4BDD-A9EC-11973D1480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32A3FF-11C5-4249-873D-1780F2B219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07C8994-CA59-45E7-BF8E-ED353CC9E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9BE644-752E-4B04-95F4-1A7ECC622103}"/>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6" name="Footer Placeholder 5">
            <a:extLst>
              <a:ext uri="{FF2B5EF4-FFF2-40B4-BE49-F238E27FC236}">
                <a16:creationId xmlns:a16="http://schemas.microsoft.com/office/drawing/2014/main" id="{21C98D23-6280-4742-81DE-A5F31FAA6E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6D2B23-F324-4A7D-9D2C-F322AD4FBC4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4810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F1304-9254-4575-9D6F-C90AF92DB3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997937-DDB2-4F98-8DB4-60AE867ADF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9B701-3DF1-4933-9C4B-BDB57831FA0E}"/>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5" name="Footer Placeholder 4">
            <a:extLst>
              <a:ext uri="{FF2B5EF4-FFF2-40B4-BE49-F238E27FC236}">
                <a16:creationId xmlns:a16="http://schemas.microsoft.com/office/drawing/2014/main" id="{6270B08F-6237-4E48-BD85-E418989560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F96CDD-6CD3-444A-9337-2BAD3D78A4A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1271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0DFC62-11FB-42FD-B171-5AF3CD0FB3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3E0868-9934-436C-8316-9E77E2392C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D4394-0960-4B7F-A81F-1F507C36A231}"/>
              </a:ext>
            </a:extLst>
          </p:cNvPr>
          <p:cNvSpPr>
            <a:spLocks noGrp="1"/>
          </p:cNvSpPr>
          <p:nvPr>
            <p:ph type="dt" sz="half" idx="10"/>
          </p:nvPr>
        </p:nvSpPr>
        <p:spPr/>
        <p:txBody>
          <a:bodyPr/>
          <a:lstStyle/>
          <a:p>
            <a:fld id="{B61BEF0D-F0BB-DE4B-95CE-6DB70DBA9567}" type="datetimeFigureOut">
              <a:rPr lang="en-US" smtClean="0"/>
              <a:pPr/>
              <a:t>8/9/2022</a:t>
            </a:fld>
            <a:endParaRPr lang="en-US" dirty="0"/>
          </a:p>
        </p:txBody>
      </p:sp>
      <p:sp>
        <p:nvSpPr>
          <p:cNvPr id="5" name="Footer Placeholder 4">
            <a:extLst>
              <a:ext uri="{FF2B5EF4-FFF2-40B4-BE49-F238E27FC236}">
                <a16:creationId xmlns:a16="http://schemas.microsoft.com/office/drawing/2014/main" id="{C50622FE-7110-4BC0-A52E-A5FAB0D132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174E5C-3334-4CCF-B28D-7BC097E1D51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8741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3150-DE72-4A10-8011-D51EED84A26E}"/>
              </a:ext>
            </a:extLst>
          </p:cNvPr>
          <p:cNvSpPr>
            <a:spLocks noGrp="1"/>
          </p:cNvSpPr>
          <p:nvPr>
            <p:ph type="title"/>
          </p:nvPr>
        </p:nvSpPr>
        <p:spPr>
          <a:solidFill>
            <a:schemeClr val="tx2">
              <a:lumMod val="75000"/>
            </a:schemeClr>
          </a:solidFill>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E83B7DB-C66F-407A-B6DB-1FE671D3C8E2}"/>
              </a:ext>
            </a:extLst>
          </p:cNvPr>
          <p:cNvSpPr>
            <a:spLocks noGrp="1"/>
          </p:cNvSpPr>
          <p:nvPr>
            <p:ph idx="1"/>
          </p:nvPr>
        </p:nvSpPr>
        <p:spPr>
          <a:xfrm>
            <a:off x="838199" y="1823800"/>
            <a:ext cx="10515600" cy="4351338"/>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9891C-7291-4F93-8B0C-6904F960FA0B}"/>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5" name="Footer Placeholder 4">
            <a:extLst>
              <a:ext uri="{FF2B5EF4-FFF2-40B4-BE49-F238E27FC236}">
                <a16:creationId xmlns:a16="http://schemas.microsoft.com/office/drawing/2014/main" id="{9C5EE3D9-F118-4C07-88EA-C6BD49431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54208-4641-4440-A410-6E9D93209364}"/>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8" name="Wave 7">
            <a:extLst>
              <a:ext uri="{FF2B5EF4-FFF2-40B4-BE49-F238E27FC236}">
                <a16:creationId xmlns:a16="http://schemas.microsoft.com/office/drawing/2014/main" id="{3864FAC7-C4BF-4F64-8FDA-7746D2FA564D}"/>
              </a:ext>
            </a:extLst>
          </p:cNvPr>
          <p:cNvSpPr/>
          <p:nvPr userDrawn="1"/>
        </p:nvSpPr>
        <p:spPr>
          <a:xfrm>
            <a:off x="-136358" y="5329262"/>
            <a:ext cx="12464715" cy="4765234"/>
          </a:xfrm>
          <a:prstGeom prst="wave">
            <a:avLst/>
          </a:prstGeom>
          <a:solidFill>
            <a:schemeClr val="tx2">
              <a:lumMod val="40000"/>
              <a:lumOff val="60000"/>
            </a:schemeClr>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alatino Linotype"/>
              <a:ea typeface="+mn-ea"/>
              <a:cs typeface="+mn-cs"/>
            </a:endParaRPr>
          </a:p>
        </p:txBody>
      </p:sp>
      <p:pic>
        <p:nvPicPr>
          <p:cNvPr id="9" name="Picture 8">
            <a:extLst>
              <a:ext uri="{FF2B5EF4-FFF2-40B4-BE49-F238E27FC236}">
                <a16:creationId xmlns:a16="http://schemas.microsoft.com/office/drawing/2014/main" id="{AFBC7187-C628-4BD0-A1F4-C1F13EF5DDE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8269" y="5691687"/>
            <a:ext cx="2831731" cy="801188"/>
          </a:xfrm>
          <a:prstGeom prst="rect">
            <a:avLst/>
          </a:prstGeom>
          <a:noFill/>
          <a:ln>
            <a:noFill/>
          </a:ln>
        </p:spPr>
      </p:pic>
    </p:spTree>
    <p:extLst>
      <p:ext uri="{BB962C8B-B14F-4D97-AF65-F5344CB8AC3E}">
        <p14:creationId xmlns:p14="http://schemas.microsoft.com/office/powerpoint/2010/main" val="254758343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BC5B-8CA9-48DA-B23D-D5D3AA5EB2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B1239F-AB50-457D-994D-9F3977239E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F28DF9-44C7-48B4-9A59-B081F1884D27}"/>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5" name="Footer Placeholder 4">
            <a:extLst>
              <a:ext uri="{FF2B5EF4-FFF2-40B4-BE49-F238E27FC236}">
                <a16:creationId xmlns:a16="http://schemas.microsoft.com/office/drawing/2014/main" id="{0DAC6556-E335-4586-B50C-C6B1D4DA0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6C7A72-2B94-4836-81D4-B163D9C52891}"/>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8" name="Wave 7">
            <a:extLst>
              <a:ext uri="{FF2B5EF4-FFF2-40B4-BE49-F238E27FC236}">
                <a16:creationId xmlns:a16="http://schemas.microsoft.com/office/drawing/2014/main" id="{05EDDE59-2DFA-4CB2-8212-53AF25EA97CA}"/>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alatino Linotype"/>
              <a:ea typeface="+mn-ea"/>
              <a:cs typeface="+mn-cs"/>
            </a:endParaRPr>
          </a:p>
        </p:txBody>
      </p:sp>
      <p:pic>
        <p:nvPicPr>
          <p:cNvPr id="9" name="Picture 8">
            <a:extLst>
              <a:ext uri="{FF2B5EF4-FFF2-40B4-BE49-F238E27FC236}">
                <a16:creationId xmlns:a16="http://schemas.microsoft.com/office/drawing/2014/main" id="{FA2FCC08-2CB9-40F5-A016-B3F5F3959906}"/>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8269" y="5691687"/>
            <a:ext cx="2831731" cy="801188"/>
          </a:xfrm>
          <a:prstGeom prst="rect">
            <a:avLst/>
          </a:prstGeom>
          <a:noFill/>
          <a:ln>
            <a:noFill/>
          </a:ln>
        </p:spPr>
      </p:pic>
    </p:spTree>
    <p:extLst>
      <p:ext uri="{BB962C8B-B14F-4D97-AF65-F5344CB8AC3E}">
        <p14:creationId xmlns:p14="http://schemas.microsoft.com/office/powerpoint/2010/main" val="2399451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D2EF-E43F-4259-B9AC-635D487F0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9F763-A405-4EF7-A49F-AA2E231E98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C9DA43-42E1-45A2-B9A8-9563C98B58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7DE73A-8C2C-4328-B123-ACD0E065F4B5}"/>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6" name="Footer Placeholder 5">
            <a:extLst>
              <a:ext uri="{FF2B5EF4-FFF2-40B4-BE49-F238E27FC236}">
                <a16:creationId xmlns:a16="http://schemas.microsoft.com/office/drawing/2014/main" id="{1D0DFB9C-9B2F-47C0-84B2-7B85E9B4D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A6722F-300F-401D-AD6B-0C944EFF4232}"/>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10" name="Wave 9">
            <a:extLst>
              <a:ext uri="{FF2B5EF4-FFF2-40B4-BE49-F238E27FC236}">
                <a16:creationId xmlns:a16="http://schemas.microsoft.com/office/drawing/2014/main" id="{8E9D1CCE-C048-466F-87F3-E77E9BAF2910}"/>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alatino Linotype"/>
              <a:ea typeface="+mn-ea"/>
              <a:cs typeface="+mn-cs"/>
            </a:endParaRPr>
          </a:p>
        </p:txBody>
      </p:sp>
      <p:pic>
        <p:nvPicPr>
          <p:cNvPr id="11" name="Picture 10">
            <a:extLst>
              <a:ext uri="{FF2B5EF4-FFF2-40B4-BE49-F238E27FC236}">
                <a16:creationId xmlns:a16="http://schemas.microsoft.com/office/drawing/2014/main" id="{E36B159E-04BB-4886-B35B-593F4B1D1EDE}"/>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8269" y="5691687"/>
            <a:ext cx="2831731" cy="801188"/>
          </a:xfrm>
          <a:prstGeom prst="rect">
            <a:avLst/>
          </a:prstGeom>
          <a:noFill/>
          <a:ln>
            <a:noFill/>
          </a:ln>
        </p:spPr>
      </p:pic>
    </p:spTree>
    <p:extLst>
      <p:ext uri="{BB962C8B-B14F-4D97-AF65-F5344CB8AC3E}">
        <p14:creationId xmlns:p14="http://schemas.microsoft.com/office/powerpoint/2010/main" val="1349612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71148-38C4-4618-B7CD-F98A845379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A30B41-C640-457A-84FE-A04A186F59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2FCA36-B5E5-430F-991B-5842999D52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A79D4C-39F9-4194-A20B-55459EA598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80464-CB80-4BC8-935A-08F6B2F4CB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A7D707-0351-4A64-932C-B37F202B9549}"/>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8" name="Footer Placeholder 7">
            <a:extLst>
              <a:ext uri="{FF2B5EF4-FFF2-40B4-BE49-F238E27FC236}">
                <a16:creationId xmlns:a16="http://schemas.microsoft.com/office/drawing/2014/main" id="{82AB6B5D-5CD1-47FE-8845-5B277FC31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91E486-6ACE-4EB9-9000-F447E215ABAE}"/>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1318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A9B8-78AD-4E6E-AFA8-39D3248595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0D83FD-6C61-434B-960F-97AAF1C2B470}"/>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4" name="Footer Placeholder 3">
            <a:extLst>
              <a:ext uri="{FF2B5EF4-FFF2-40B4-BE49-F238E27FC236}">
                <a16:creationId xmlns:a16="http://schemas.microsoft.com/office/drawing/2014/main" id="{F8BC5C04-5096-4334-84F0-1A2CE3F1D0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598C64-AA9C-46A9-B5DA-78533311DD6F}"/>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8" name="Wave 7">
            <a:extLst>
              <a:ext uri="{FF2B5EF4-FFF2-40B4-BE49-F238E27FC236}">
                <a16:creationId xmlns:a16="http://schemas.microsoft.com/office/drawing/2014/main" id="{08668E2E-164F-4089-8582-ABBD242EBB35}"/>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alatino Linotype"/>
              <a:ea typeface="+mn-ea"/>
              <a:cs typeface="+mn-cs"/>
            </a:endParaRPr>
          </a:p>
        </p:txBody>
      </p:sp>
      <p:pic>
        <p:nvPicPr>
          <p:cNvPr id="9" name="Picture 8">
            <a:extLst>
              <a:ext uri="{FF2B5EF4-FFF2-40B4-BE49-F238E27FC236}">
                <a16:creationId xmlns:a16="http://schemas.microsoft.com/office/drawing/2014/main" id="{F4BCA951-06B4-41CC-B314-6BEA3FF7C092}"/>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8269" y="5691687"/>
            <a:ext cx="2831731" cy="801188"/>
          </a:xfrm>
          <a:prstGeom prst="rect">
            <a:avLst/>
          </a:prstGeom>
          <a:noFill/>
          <a:ln>
            <a:noFill/>
          </a:ln>
        </p:spPr>
      </p:pic>
      <p:sp>
        <p:nvSpPr>
          <p:cNvPr id="10" name="Content Placeholder 2">
            <a:extLst>
              <a:ext uri="{FF2B5EF4-FFF2-40B4-BE49-F238E27FC236}">
                <a16:creationId xmlns:a16="http://schemas.microsoft.com/office/drawing/2014/main" id="{3BE93B82-40A6-404F-966C-6DAE8CFC2D95}"/>
              </a:ext>
            </a:extLst>
          </p:cNvPr>
          <p:cNvSpPr>
            <a:spLocks noGrp="1"/>
          </p:cNvSpPr>
          <p:nvPr>
            <p:ph idx="1"/>
          </p:nvPr>
        </p:nvSpPr>
        <p:spPr>
          <a:xfrm>
            <a:off x="838199" y="1823800"/>
            <a:ext cx="10515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08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A9B8-78AD-4E6E-AFA8-39D3248595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0D83FD-6C61-434B-960F-97AAF1C2B470}"/>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4" name="Footer Placeholder 3">
            <a:extLst>
              <a:ext uri="{FF2B5EF4-FFF2-40B4-BE49-F238E27FC236}">
                <a16:creationId xmlns:a16="http://schemas.microsoft.com/office/drawing/2014/main" id="{F8BC5C04-5096-4334-84F0-1A2CE3F1D0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598C64-AA9C-46A9-B5DA-78533311DD6F}"/>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8" name="Wave 7">
            <a:extLst>
              <a:ext uri="{FF2B5EF4-FFF2-40B4-BE49-F238E27FC236}">
                <a16:creationId xmlns:a16="http://schemas.microsoft.com/office/drawing/2014/main" id="{08668E2E-164F-4089-8582-ABBD242EBB35}"/>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alatino Linotype"/>
              <a:ea typeface="+mn-ea"/>
              <a:cs typeface="+mn-cs"/>
            </a:endParaRPr>
          </a:p>
        </p:txBody>
      </p:sp>
      <p:pic>
        <p:nvPicPr>
          <p:cNvPr id="9" name="Picture 8">
            <a:extLst>
              <a:ext uri="{FF2B5EF4-FFF2-40B4-BE49-F238E27FC236}">
                <a16:creationId xmlns:a16="http://schemas.microsoft.com/office/drawing/2014/main" id="{F4BCA951-06B4-41CC-B314-6BEA3FF7C092}"/>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8269" y="5691687"/>
            <a:ext cx="2831731" cy="801188"/>
          </a:xfrm>
          <a:prstGeom prst="rect">
            <a:avLst/>
          </a:prstGeom>
          <a:noFill/>
          <a:ln>
            <a:noFill/>
          </a:ln>
        </p:spPr>
      </p:pic>
    </p:spTree>
    <p:extLst>
      <p:ext uri="{BB962C8B-B14F-4D97-AF65-F5344CB8AC3E}">
        <p14:creationId xmlns:p14="http://schemas.microsoft.com/office/powerpoint/2010/main" val="2055118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1F307-9051-4F03-8B50-344D72A57A39}"/>
              </a:ext>
            </a:extLst>
          </p:cNvPr>
          <p:cNvSpPr>
            <a:spLocks noGrp="1"/>
          </p:cNvSpPr>
          <p:nvPr>
            <p:ph type="dt" sz="half" idx="10"/>
          </p:nvPr>
        </p:nvSpPr>
        <p:spPr/>
        <p:txBody>
          <a:bodyPr/>
          <a:lstStyle/>
          <a:p>
            <a:fld id="{B61BEF0D-F0BB-DE4B-95CE-6DB70DBA9567}" type="datetimeFigureOut">
              <a:rPr lang="en-US" smtClean="0"/>
              <a:pPr/>
              <a:t>8/9/2022</a:t>
            </a:fld>
            <a:endParaRPr lang="en-US"/>
          </a:p>
        </p:txBody>
      </p:sp>
      <p:sp>
        <p:nvSpPr>
          <p:cNvPr id="3" name="Footer Placeholder 2">
            <a:extLst>
              <a:ext uri="{FF2B5EF4-FFF2-40B4-BE49-F238E27FC236}">
                <a16:creationId xmlns:a16="http://schemas.microsoft.com/office/drawing/2014/main" id="{AFE9EA65-E996-4A42-A89D-47870C0968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55B34D-E7F8-4517-99F1-17965E8721F6}"/>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7" name="Wave 6">
            <a:extLst>
              <a:ext uri="{FF2B5EF4-FFF2-40B4-BE49-F238E27FC236}">
                <a16:creationId xmlns:a16="http://schemas.microsoft.com/office/drawing/2014/main" id="{60DD54C9-7421-4EB2-9739-C327A06036CC}"/>
              </a:ext>
            </a:extLst>
          </p:cNvPr>
          <p:cNvSpPr/>
          <p:nvPr userDrawn="1"/>
        </p:nvSpPr>
        <p:spPr>
          <a:xfrm>
            <a:off x="-136358" y="5329262"/>
            <a:ext cx="12464715" cy="4765234"/>
          </a:xfrm>
          <a:prstGeom prst="wave">
            <a:avLst/>
          </a:prstGeom>
          <a:solidFill>
            <a:sysClr val="window" lastClr="FFFFFF"/>
          </a:solidFill>
          <a:ln w="76200" cap="flat" cmpd="sng" algn="ctr">
            <a:solidFill>
              <a:srgbClr val="954F7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alatino Linotype"/>
              <a:ea typeface="+mn-ea"/>
              <a:cs typeface="+mn-cs"/>
            </a:endParaRPr>
          </a:p>
        </p:txBody>
      </p:sp>
      <p:pic>
        <p:nvPicPr>
          <p:cNvPr id="8" name="Picture 7">
            <a:extLst>
              <a:ext uri="{FF2B5EF4-FFF2-40B4-BE49-F238E27FC236}">
                <a16:creationId xmlns:a16="http://schemas.microsoft.com/office/drawing/2014/main" id="{BA4C64E6-D5CD-4A4A-ACD9-AB8271301453}"/>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8269" y="5691687"/>
            <a:ext cx="2831731" cy="801188"/>
          </a:xfrm>
          <a:prstGeom prst="rect">
            <a:avLst/>
          </a:prstGeom>
          <a:noFill/>
          <a:ln>
            <a:noFill/>
          </a:ln>
        </p:spPr>
      </p:pic>
    </p:spTree>
    <p:extLst>
      <p:ext uri="{BB962C8B-B14F-4D97-AF65-F5344CB8AC3E}">
        <p14:creationId xmlns:p14="http://schemas.microsoft.com/office/powerpoint/2010/main" val="4056406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lumMod val="40000"/>
                <a:lumOff val="60000"/>
              </a:schemeClr>
            </a:gs>
            <a:gs pos="50000">
              <a:schemeClr val="bg2">
                <a:lumMod val="60000"/>
                <a:lumOff val="40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C8583D-3704-4EF9-AC40-8ABC556BEC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F34BA7-E8BF-4FFF-8BF7-DAEEC0B0E0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D6FF32-82B8-43B3-8541-4D716178C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8/9/2022</a:t>
            </a:fld>
            <a:endParaRPr lang="en-US"/>
          </a:p>
        </p:txBody>
      </p:sp>
      <p:sp>
        <p:nvSpPr>
          <p:cNvPr id="5" name="Footer Placeholder 4">
            <a:extLst>
              <a:ext uri="{FF2B5EF4-FFF2-40B4-BE49-F238E27FC236}">
                <a16:creationId xmlns:a16="http://schemas.microsoft.com/office/drawing/2014/main" id="{CDFA1BE1-FB5B-4785-8AD9-E733CE9540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562ACE-2C0C-40CB-A421-3D29907382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48081325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73"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5400" b="1" kern="1200">
          <a:solidFill>
            <a:schemeClr val="bg2">
              <a:lumMod val="75000"/>
            </a:schemeClr>
          </a:solidFill>
          <a:latin typeface="Franklin Gothic Demi" panose="020B07030201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lumMod val="40000"/>
                <a:lumOff val="60000"/>
              </a:schemeClr>
            </a:gs>
            <a:gs pos="50000">
              <a:schemeClr val="bg2">
                <a:lumMod val="60000"/>
                <a:lumOff val="40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C8583D-3704-4EF9-AC40-8ABC556BEC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DF34BA7-E8BF-4FFF-8BF7-DAEEC0B0E0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D6FF32-82B8-43B3-8541-4D716178C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8/9/2022</a:t>
            </a:fld>
            <a:endParaRPr lang="en-US" dirty="0"/>
          </a:p>
        </p:txBody>
      </p:sp>
      <p:sp>
        <p:nvSpPr>
          <p:cNvPr id="5" name="Footer Placeholder 4">
            <a:extLst>
              <a:ext uri="{FF2B5EF4-FFF2-40B4-BE49-F238E27FC236}">
                <a16:creationId xmlns:a16="http://schemas.microsoft.com/office/drawing/2014/main" id="{CDFA1BE1-FB5B-4785-8AD9-E733CE9540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9562ACE-2C0C-40CB-A421-3D29907382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1440533"/>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5400" b="1" kern="1200">
          <a:solidFill>
            <a:schemeClr val="bg2">
              <a:lumMod val="75000"/>
            </a:schemeClr>
          </a:solidFill>
          <a:latin typeface="Franklin Gothic Demi" panose="020B07030201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sv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hyperlink" Target="https://www.iehp.org/"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hyperlink" Target="https://www.postpartum.net/"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4211D-871B-4EAA-911B-302243E4AFC9}"/>
              </a:ext>
            </a:extLst>
          </p:cNvPr>
          <p:cNvSpPr>
            <a:spLocks noGrp="1"/>
          </p:cNvSpPr>
          <p:nvPr>
            <p:ph type="ctrTitle"/>
          </p:nvPr>
        </p:nvSpPr>
        <p:spPr>
          <a:xfrm>
            <a:off x="7693533" y="0"/>
            <a:ext cx="4498467" cy="2574758"/>
          </a:xfrm>
        </p:spPr>
        <p:txBody>
          <a:bodyPr>
            <a:normAutofit/>
          </a:bodyPr>
          <a:lstStyle/>
          <a:p>
            <a:r>
              <a:rPr lang="en-US" sz="5400" dirty="0"/>
              <a:t>What to Expect After Delivery</a:t>
            </a:r>
          </a:p>
        </p:txBody>
      </p:sp>
      <p:sp>
        <p:nvSpPr>
          <p:cNvPr id="3" name="Subtitle 2">
            <a:extLst>
              <a:ext uri="{FF2B5EF4-FFF2-40B4-BE49-F238E27FC236}">
                <a16:creationId xmlns:a16="http://schemas.microsoft.com/office/drawing/2014/main" id="{DC466C30-396D-431D-98F0-18BE8638A6F3}"/>
              </a:ext>
            </a:extLst>
          </p:cNvPr>
          <p:cNvSpPr>
            <a:spLocks noGrp="1"/>
          </p:cNvSpPr>
          <p:nvPr>
            <p:ph type="subTitle" idx="1"/>
          </p:nvPr>
        </p:nvSpPr>
        <p:spPr>
          <a:xfrm>
            <a:off x="8808004" y="2574758"/>
            <a:ext cx="2926080" cy="1210595"/>
          </a:xfrm>
        </p:spPr>
        <p:txBody>
          <a:bodyPr/>
          <a:lstStyle/>
          <a:p>
            <a:r>
              <a:rPr lang="en-US" dirty="0">
                <a:solidFill>
                  <a:schemeClr val="bg2">
                    <a:lumMod val="75000"/>
                  </a:schemeClr>
                </a:solidFill>
              </a:rPr>
              <a:t>Insert Date and Time</a:t>
            </a:r>
          </a:p>
        </p:txBody>
      </p:sp>
      <p:sp>
        <p:nvSpPr>
          <p:cNvPr id="4" name="Rectangle 3">
            <a:extLst>
              <a:ext uri="{FF2B5EF4-FFF2-40B4-BE49-F238E27FC236}">
                <a16:creationId xmlns:a16="http://schemas.microsoft.com/office/drawing/2014/main" id="{BD962BB1-25FA-46D7-B825-539C848DC7E4}"/>
              </a:ext>
            </a:extLst>
          </p:cNvPr>
          <p:cNvSpPr/>
          <p:nvPr/>
        </p:nvSpPr>
        <p:spPr>
          <a:xfrm>
            <a:off x="1037390" y="5165558"/>
            <a:ext cx="3636210" cy="141304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Insert Organization Logo</a:t>
            </a:r>
          </a:p>
        </p:txBody>
      </p:sp>
    </p:spTree>
    <p:extLst>
      <p:ext uri="{BB962C8B-B14F-4D97-AF65-F5344CB8AC3E}">
        <p14:creationId xmlns:p14="http://schemas.microsoft.com/office/powerpoint/2010/main" val="4081440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2C693-F876-4380-9369-75764D9615EF}"/>
              </a:ext>
            </a:extLst>
          </p:cNvPr>
          <p:cNvSpPr>
            <a:spLocks noGrp="1"/>
          </p:cNvSpPr>
          <p:nvPr>
            <p:ph type="title"/>
          </p:nvPr>
        </p:nvSpPr>
        <p:spPr/>
        <p:txBody>
          <a:bodyPr/>
          <a:lstStyle/>
          <a:p>
            <a:r>
              <a:rPr lang="en-US" dirty="0"/>
              <a:t>Think - Pair - Share</a:t>
            </a:r>
          </a:p>
        </p:txBody>
      </p:sp>
      <p:sp>
        <p:nvSpPr>
          <p:cNvPr id="3" name="Content Placeholder 2">
            <a:extLst>
              <a:ext uri="{FF2B5EF4-FFF2-40B4-BE49-F238E27FC236}">
                <a16:creationId xmlns:a16="http://schemas.microsoft.com/office/drawing/2014/main" id="{7343278A-6230-4651-872D-F775E9A738F6}"/>
              </a:ext>
            </a:extLst>
          </p:cNvPr>
          <p:cNvSpPr>
            <a:spLocks noGrp="1"/>
          </p:cNvSpPr>
          <p:nvPr>
            <p:ph idx="1"/>
          </p:nvPr>
        </p:nvSpPr>
        <p:spPr>
          <a:xfrm>
            <a:off x="1254642" y="1690688"/>
            <a:ext cx="9948414" cy="6188716"/>
          </a:xfrm>
        </p:spPr>
        <p:txBody>
          <a:bodyPr>
            <a:normAutofit/>
          </a:bodyPr>
          <a:lstStyle/>
          <a:p>
            <a:pPr marL="0" indent="0" algn="ctr">
              <a:buNone/>
            </a:pPr>
            <a:endParaRPr lang="en-US" sz="2400" b="1" dirty="0"/>
          </a:p>
          <a:p>
            <a:pPr marL="0" indent="0" algn="ctr">
              <a:lnSpc>
                <a:spcPct val="100000"/>
              </a:lnSpc>
              <a:spcAft>
                <a:spcPts val="1200"/>
              </a:spcAft>
              <a:buNone/>
            </a:pPr>
            <a:r>
              <a:rPr lang="en-US" b="1" dirty="0"/>
              <a:t>What can you do to help prepare yourself for the physical and emotional changes that can occur after delivery?</a:t>
            </a:r>
          </a:p>
        </p:txBody>
      </p:sp>
    </p:spTree>
    <p:extLst>
      <p:ext uri="{BB962C8B-B14F-4D97-AF65-F5344CB8AC3E}">
        <p14:creationId xmlns:p14="http://schemas.microsoft.com/office/powerpoint/2010/main" val="2237157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2C693-F876-4380-9369-75764D9615EF}"/>
              </a:ext>
            </a:extLst>
          </p:cNvPr>
          <p:cNvSpPr>
            <a:spLocks noGrp="1"/>
          </p:cNvSpPr>
          <p:nvPr>
            <p:ph type="title"/>
          </p:nvPr>
        </p:nvSpPr>
        <p:spPr/>
        <p:txBody>
          <a:bodyPr/>
          <a:lstStyle/>
          <a:p>
            <a:r>
              <a:rPr lang="en-US"/>
              <a:t>Group Discussion</a:t>
            </a:r>
          </a:p>
        </p:txBody>
      </p:sp>
      <p:sp>
        <p:nvSpPr>
          <p:cNvPr id="3" name="Content Placeholder 2">
            <a:extLst>
              <a:ext uri="{FF2B5EF4-FFF2-40B4-BE49-F238E27FC236}">
                <a16:creationId xmlns:a16="http://schemas.microsoft.com/office/drawing/2014/main" id="{7343278A-6230-4651-872D-F775E9A738F6}"/>
              </a:ext>
            </a:extLst>
          </p:cNvPr>
          <p:cNvSpPr>
            <a:spLocks noGrp="1"/>
          </p:cNvSpPr>
          <p:nvPr>
            <p:ph idx="1"/>
          </p:nvPr>
        </p:nvSpPr>
        <p:spPr>
          <a:xfrm>
            <a:off x="1900946" y="2218544"/>
            <a:ext cx="9258300" cy="3679634"/>
          </a:xfrm>
        </p:spPr>
        <p:txBody>
          <a:bodyPr/>
          <a:lstStyle/>
          <a:p>
            <a:pPr marL="0" indent="0" algn="ctr">
              <a:buNone/>
            </a:pPr>
            <a:r>
              <a:rPr lang="en-US" b="1" dirty="0"/>
              <a:t>Was there anything you learned today about changes after delivery or postpartum care that surprised you?</a:t>
            </a:r>
            <a:endParaRPr lang="en-US" dirty="0"/>
          </a:p>
        </p:txBody>
      </p:sp>
    </p:spTree>
    <p:extLst>
      <p:ext uri="{BB962C8B-B14F-4D97-AF65-F5344CB8AC3E}">
        <p14:creationId xmlns:p14="http://schemas.microsoft.com/office/powerpoint/2010/main" val="1964090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2C693-F876-4380-9369-75764D9615EF}"/>
              </a:ext>
            </a:extLst>
          </p:cNvPr>
          <p:cNvSpPr>
            <a:spLocks noGrp="1"/>
          </p:cNvSpPr>
          <p:nvPr>
            <p:ph type="title"/>
          </p:nvPr>
        </p:nvSpPr>
        <p:spPr/>
        <p:txBody>
          <a:bodyPr/>
          <a:lstStyle/>
          <a:p>
            <a:r>
              <a:rPr lang="en-US"/>
              <a:t>Personal Reflection</a:t>
            </a:r>
          </a:p>
        </p:txBody>
      </p:sp>
      <p:sp>
        <p:nvSpPr>
          <p:cNvPr id="3" name="Content Placeholder 2">
            <a:extLst>
              <a:ext uri="{FF2B5EF4-FFF2-40B4-BE49-F238E27FC236}">
                <a16:creationId xmlns:a16="http://schemas.microsoft.com/office/drawing/2014/main" id="{7343278A-6230-4651-872D-F775E9A738F6}"/>
              </a:ext>
            </a:extLst>
          </p:cNvPr>
          <p:cNvSpPr>
            <a:spLocks noGrp="1"/>
          </p:cNvSpPr>
          <p:nvPr>
            <p:ph idx="1"/>
          </p:nvPr>
        </p:nvSpPr>
        <p:spPr>
          <a:xfrm>
            <a:off x="838200" y="1734494"/>
            <a:ext cx="10515600" cy="2603590"/>
          </a:xfrm>
        </p:spPr>
        <p:txBody>
          <a:bodyPr>
            <a:normAutofit/>
          </a:bodyPr>
          <a:lstStyle/>
          <a:p>
            <a:pPr marL="0" indent="0" algn="ctr">
              <a:buNone/>
            </a:pPr>
            <a:endParaRPr lang="en-US" b="1" dirty="0"/>
          </a:p>
          <a:p>
            <a:pPr marL="0" indent="0" algn="ctr">
              <a:lnSpc>
                <a:spcPct val="100000"/>
              </a:lnSpc>
              <a:spcAft>
                <a:spcPts val="1200"/>
              </a:spcAft>
              <a:buNone/>
            </a:pPr>
            <a:r>
              <a:rPr lang="en-US" b="1" dirty="0"/>
              <a:t>Who will you reach out to if you have questions or need assistance with baby blues or postpartum depression?</a:t>
            </a:r>
          </a:p>
        </p:txBody>
      </p:sp>
    </p:spTree>
    <p:extLst>
      <p:ext uri="{BB962C8B-B14F-4D97-AF65-F5344CB8AC3E}">
        <p14:creationId xmlns:p14="http://schemas.microsoft.com/office/powerpoint/2010/main" val="2307003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5E565-8F80-441C-8DF9-E7C268597332}"/>
              </a:ext>
            </a:extLst>
          </p:cNvPr>
          <p:cNvSpPr>
            <a:spLocks noGrp="1"/>
          </p:cNvSpPr>
          <p:nvPr>
            <p:ph type="title"/>
          </p:nvPr>
        </p:nvSpPr>
        <p:spPr/>
        <p:txBody>
          <a:bodyPr/>
          <a:lstStyle/>
          <a:p>
            <a:r>
              <a:rPr lang="en-US" dirty="0"/>
              <a:t>Questions?</a:t>
            </a:r>
          </a:p>
        </p:txBody>
      </p:sp>
      <p:sp>
        <p:nvSpPr>
          <p:cNvPr id="5" name="Text Placeholder 4">
            <a:extLst>
              <a:ext uri="{FF2B5EF4-FFF2-40B4-BE49-F238E27FC236}">
                <a16:creationId xmlns:a16="http://schemas.microsoft.com/office/drawing/2014/main" id="{D1C66E0D-7762-431B-AF39-FB6FA7C40A77}"/>
              </a:ext>
            </a:extLst>
          </p:cNvPr>
          <p:cNvSpPr>
            <a:spLocks noGrp="1"/>
          </p:cNvSpPr>
          <p:nvPr>
            <p:ph type="body" idx="1"/>
          </p:nvPr>
        </p:nvSpPr>
        <p:spPr/>
        <p:txBody>
          <a:bodyPr/>
          <a:lstStyle/>
          <a:p>
            <a:endParaRPr lang="en-US"/>
          </a:p>
        </p:txBody>
      </p:sp>
      <p:sp>
        <p:nvSpPr>
          <p:cNvPr id="6" name="Title 3">
            <a:extLst>
              <a:ext uri="{FF2B5EF4-FFF2-40B4-BE49-F238E27FC236}">
                <a16:creationId xmlns:a16="http://schemas.microsoft.com/office/drawing/2014/main" id="{F0B49E81-9374-4A3A-9908-C266BE291E03}"/>
              </a:ext>
            </a:extLst>
          </p:cNvPr>
          <p:cNvSpPr txBox="1">
            <a:spLocks/>
          </p:cNvSpPr>
          <p:nvPr/>
        </p:nvSpPr>
        <p:spPr>
          <a:xfrm>
            <a:off x="293914" y="795338"/>
            <a:ext cx="11811000" cy="217646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bg2">
                    <a:lumMod val="75000"/>
                  </a:schemeClr>
                </a:solidFill>
                <a:latin typeface="Franklin Gothic Demi" panose="020B07030201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dirty="0">
                <a:solidFill>
                  <a:schemeClr val="tx1"/>
                </a:solidFill>
              </a:rPr>
              <a:t>What to Expect After Delivery</a:t>
            </a:r>
          </a:p>
        </p:txBody>
      </p:sp>
    </p:spTree>
    <p:extLst>
      <p:ext uri="{BB962C8B-B14F-4D97-AF65-F5344CB8AC3E}">
        <p14:creationId xmlns:p14="http://schemas.microsoft.com/office/powerpoint/2010/main" val="2657730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EB2BC-7D22-415A-AFD8-6CD4E8F0E14C}"/>
              </a:ext>
            </a:extLst>
          </p:cNvPr>
          <p:cNvSpPr>
            <a:spLocks noGrp="1"/>
          </p:cNvSpPr>
          <p:nvPr>
            <p:ph type="ctrTitle"/>
          </p:nvPr>
        </p:nvSpPr>
        <p:spPr>
          <a:xfrm>
            <a:off x="8363069" y="1246348"/>
            <a:ext cx="4285562" cy="1395139"/>
          </a:xfrm>
        </p:spPr>
        <p:txBody>
          <a:bodyPr>
            <a:normAutofit fontScale="90000"/>
          </a:bodyPr>
          <a:lstStyle/>
          <a:p>
            <a:pPr algn="ctr"/>
            <a:r>
              <a:rPr lang="en-US" dirty="0"/>
              <a:t>Thank </a:t>
            </a:r>
            <a:br>
              <a:rPr lang="en-US" dirty="0"/>
            </a:br>
            <a:r>
              <a:rPr lang="en-US" dirty="0"/>
              <a:t>you!</a:t>
            </a:r>
          </a:p>
        </p:txBody>
      </p:sp>
      <p:sp>
        <p:nvSpPr>
          <p:cNvPr id="6" name="Subtitle 2">
            <a:extLst>
              <a:ext uri="{FF2B5EF4-FFF2-40B4-BE49-F238E27FC236}">
                <a16:creationId xmlns:a16="http://schemas.microsoft.com/office/drawing/2014/main" id="{45E74F11-EC5C-46C5-80ED-242AEE688D70}"/>
              </a:ext>
            </a:extLst>
          </p:cNvPr>
          <p:cNvSpPr txBox="1">
            <a:spLocks/>
          </p:cNvSpPr>
          <p:nvPr/>
        </p:nvSpPr>
        <p:spPr>
          <a:xfrm>
            <a:off x="424071" y="5099534"/>
            <a:ext cx="7394712"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chemeClr val="bg2">
                    <a:lumMod val="75000"/>
                  </a:schemeClr>
                </a:solidFill>
              </a:rPr>
              <a:t>Published in 2022. For additional information about the MHN, please visit our website at: </a:t>
            </a:r>
          </a:p>
          <a:p>
            <a:pPr algn="l"/>
            <a:r>
              <a:rPr lang="en-US" sz="2800" b="1" dirty="0">
                <a:solidFill>
                  <a:schemeClr val="bg2">
                    <a:lumMod val="60000"/>
                    <a:lumOff val="40000"/>
                  </a:schemeClr>
                </a:solidFill>
              </a:rPr>
              <a:t>https://www. maternalhealthnetworksb.com</a:t>
            </a:r>
          </a:p>
          <a:p>
            <a:pPr algn="l"/>
            <a:endParaRPr lang="en-US" sz="2800" b="1" dirty="0">
              <a:solidFill>
                <a:schemeClr val="bg2">
                  <a:lumMod val="60000"/>
                  <a:lumOff val="40000"/>
                </a:schemeClr>
              </a:solidFill>
            </a:endParaRPr>
          </a:p>
        </p:txBody>
      </p:sp>
    </p:spTree>
    <p:extLst>
      <p:ext uri="{BB962C8B-B14F-4D97-AF65-F5344CB8AC3E}">
        <p14:creationId xmlns:p14="http://schemas.microsoft.com/office/powerpoint/2010/main" val="1339989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F9CF8-7A90-4C5F-901E-37DCD641F70D}"/>
              </a:ext>
            </a:extLst>
          </p:cNvPr>
          <p:cNvSpPr>
            <a:spLocks noGrp="1"/>
          </p:cNvSpPr>
          <p:nvPr>
            <p:ph type="title"/>
          </p:nvPr>
        </p:nvSpPr>
        <p:spPr/>
        <p:txBody>
          <a:bodyPr/>
          <a:lstStyle/>
          <a:p>
            <a:r>
              <a:rPr lang="en-US"/>
              <a:t>Welcome</a:t>
            </a:r>
          </a:p>
        </p:txBody>
      </p:sp>
      <p:sp>
        <p:nvSpPr>
          <p:cNvPr id="3" name="Content Placeholder 2">
            <a:extLst>
              <a:ext uri="{FF2B5EF4-FFF2-40B4-BE49-F238E27FC236}">
                <a16:creationId xmlns:a16="http://schemas.microsoft.com/office/drawing/2014/main" id="{3009413C-6FB2-4B05-B0F3-2D827D903DD3}"/>
              </a:ext>
            </a:extLst>
          </p:cNvPr>
          <p:cNvSpPr>
            <a:spLocks noGrp="1"/>
          </p:cNvSpPr>
          <p:nvPr>
            <p:ph idx="1"/>
          </p:nvPr>
        </p:nvSpPr>
        <p:spPr/>
        <p:txBody>
          <a:bodyPr/>
          <a:lstStyle/>
          <a:p>
            <a:pPr marL="0" indent="0">
              <a:buNone/>
            </a:pPr>
            <a:r>
              <a:rPr lang="en-US"/>
              <a:t>Insert Presenter’s Name</a:t>
            </a:r>
          </a:p>
          <a:p>
            <a:pPr marL="0" indent="0">
              <a:buNone/>
            </a:pPr>
            <a:r>
              <a:rPr lang="en-US"/>
              <a:t>Insert Organization</a:t>
            </a:r>
          </a:p>
          <a:p>
            <a:pPr marL="0" indent="0">
              <a:buNone/>
            </a:pPr>
            <a:endParaRPr lang="en-US"/>
          </a:p>
        </p:txBody>
      </p:sp>
      <p:sp>
        <p:nvSpPr>
          <p:cNvPr id="4" name="Oval 3">
            <a:extLst>
              <a:ext uri="{FF2B5EF4-FFF2-40B4-BE49-F238E27FC236}">
                <a16:creationId xmlns:a16="http://schemas.microsoft.com/office/drawing/2014/main" id="{B33F94B5-833A-45B8-A3F4-6A216BF076E7}"/>
              </a:ext>
            </a:extLst>
          </p:cNvPr>
          <p:cNvSpPr/>
          <p:nvPr/>
        </p:nvSpPr>
        <p:spPr>
          <a:xfrm>
            <a:off x="7074567" y="962526"/>
            <a:ext cx="4920915" cy="4932947"/>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Insert Photo of Presenter</a:t>
            </a:r>
          </a:p>
        </p:txBody>
      </p:sp>
      <p:sp>
        <p:nvSpPr>
          <p:cNvPr id="5" name="Rectangle 4">
            <a:extLst>
              <a:ext uri="{FF2B5EF4-FFF2-40B4-BE49-F238E27FC236}">
                <a16:creationId xmlns:a16="http://schemas.microsoft.com/office/drawing/2014/main" id="{0031334A-5E73-46D4-9297-FA7CB1F1D559}"/>
              </a:ext>
            </a:extLst>
          </p:cNvPr>
          <p:cNvSpPr/>
          <p:nvPr/>
        </p:nvSpPr>
        <p:spPr>
          <a:xfrm>
            <a:off x="1239255" y="3373827"/>
            <a:ext cx="3408948" cy="1251284"/>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Insert Logo</a:t>
            </a:r>
          </a:p>
        </p:txBody>
      </p:sp>
    </p:spTree>
    <p:extLst>
      <p:ext uri="{BB962C8B-B14F-4D97-AF65-F5344CB8AC3E}">
        <p14:creationId xmlns:p14="http://schemas.microsoft.com/office/powerpoint/2010/main" val="3270854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ACF58-5836-4EFA-8556-0883A7500F45}"/>
              </a:ext>
            </a:extLst>
          </p:cNvPr>
          <p:cNvSpPr>
            <a:spLocks noGrp="1"/>
          </p:cNvSpPr>
          <p:nvPr>
            <p:ph type="title"/>
          </p:nvPr>
        </p:nvSpPr>
        <p:spPr/>
        <p:txBody>
          <a:bodyPr>
            <a:normAutofit fontScale="90000"/>
          </a:bodyPr>
          <a:lstStyle/>
          <a:p>
            <a:r>
              <a:rPr lang="en-US" dirty="0"/>
              <a:t>By the end of our time together,     you will learn about…</a:t>
            </a:r>
          </a:p>
        </p:txBody>
      </p:sp>
      <p:sp>
        <p:nvSpPr>
          <p:cNvPr id="3" name="Content Placeholder 2">
            <a:extLst>
              <a:ext uri="{FF2B5EF4-FFF2-40B4-BE49-F238E27FC236}">
                <a16:creationId xmlns:a16="http://schemas.microsoft.com/office/drawing/2014/main" id="{1E1DBC82-D99E-49DD-BCF1-29FE31845A26}"/>
              </a:ext>
            </a:extLst>
          </p:cNvPr>
          <p:cNvSpPr>
            <a:spLocks noGrp="1"/>
          </p:cNvSpPr>
          <p:nvPr>
            <p:ph idx="1"/>
          </p:nvPr>
        </p:nvSpPr>
        <p:spPr>
          <a:xfrm>
            <a:off x="524211" y="1878973"/>
            <a:ext cx="11143578" cy="3100054"/>
          </a:xfrm>
        </p:spPr>
        <p:txBody>
          <a:bodyPr>
            <a:normAutofit/>
          </a:bodyPr>
          <a:lstStyle/>
          <a:p>
            <a:pPr>
              <a:lnSpc>
                <a:spcPct val="110000"/>
              </a:lnSpc>
              <a:spcAft>
                <a:spcPts val="1200"/>
              </a:spcAft>
            </a:pPr>
            <a:r>
              <a:rPr lang="en-US" sz="4100" dirty="0"/>
              <a:t>Changes in your body after delivery</a:t>
            </a:r>
          </a:p>
          <a:p>
            <a:pPr>
              <a:lnSpc>
                <a:spcPct val="110000"/>
              </a:lnSpc>
              <a:spcAft>
                <a:spcPts val="1200"/>
              </a:spcAft>
            </a:pPr>
            <a:r>
              <a:rPr lang="en-US" sz="4100" dirty="0"/>
              <a:t>Emotional changes that can occur after delivery</a:t>
            </a:r>
          </a:p>
          <a:p>
            <a:pPr>
              <a:lnSpc>
                <a:spcPct val="110000"/>
              </a:lnSpc>
              <a:spcAft>
                <a:spcPts val="1200"/>
              </a:spcAft>
            </a:pPr>
            <a:r>
              <a:rPr lang="en-US" sz="4100" dirty="0"/>
              <a:t>What you can expect during your postpartum care</a:t>
            </a:r>
          </a:p>
        </p:txBody>
      </p:sp>
      <p:sp>
        <p:nvSpPr>
          <p:cNvPr id="5" name="Rectangle 4">
            <a:extLst>
              <a:ext uri="{FF2B5EF4-FFF2-40B4-BE49-F238E27FC236}">
                <a16:creationId xmlns:a16="http://schemas.microsoft.com/office/drawing/2014/main" id="{93C56DE5-401A-4EED-9918-736A3E5C4C18}"/>
              </a:ext>
            </a:extLst>
          </p:cNvPr>
          <p:cNvSpPr/>
          <p:nvPr/>
        </p:nvSpPr>
        <p:spPr>
          <a:xfrm>
            <a:off x="7751827" y="4645558"/>
            <a:ext cx="3408948" cy="1251284"/>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Insert Organizational Logo</a:t>
            </a:r>
          </a:p>
        </p:txBody>
      </p:sp>
    </p:spTree>
    <p:extLst>
      <p:ext uri="{BB962C8B-B14F-4D97-AF65-F5344CB8AC3E}">
        <p14:creationId xmlns:p14="http://schemas.microsoft.com/office/powerpoint/2010/main" val="749262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5E565-8F80-441C-8DF9-E7C268597332}"/>
              </a:ext>
            </a:extLst>
          </p:cNvPr>
          <p:cNvSpPr>
            <a:spLocks noGrp="1"/>
          </p:cNvSpPr>
          <p:nvPr>
            <p:ph type="title"/>
          </p:nvPr>
        </p:nvSpPr>
        <p:spPr>
          <a:xfrm>
            <a:off x="831850" y="3429000"/>
            <a:ext cx="10515600" cy="1133475"/>
          </a:xfrm>
        </p:spPr>
        <p:txBody>
          <a:bodyPr/>
          <a:lstStyle/>
          <a:p>
            <a:r>
              <a:rPr lang="en-US" dirty="0"/>
              <a:t>3 Things You Need to Know</a:t>
            </a:r>
          </a:p>
        </p:txBody>
      </p:sp>
      <p:sp>
        <p:nvSpPr>
          <p:cNvPr id="6" name="Title 3">
            <a:extLst>
              <a:ext uri="{FF2B5EF4-FFF2-40B4-BE49-F238E27FC236}">
                <a16:creationId xmlns:a16="http://schemas.microsoft.com/office/drawing/2014/main" id="{95DFC9C6-2104-47E9-8D30-E6326F848AED}"/>
              </a:ext>
            </a:extLst>
          </p:cNvPr>
          <p:cNvSpPr txBox="1">
            <a:spLocks/>
          </p:cNvSpPr>
          <p:nvPr/>
        </p:nvSpPr>
        <p:spPr>
          <a:xfrm>
            <a:off x="322729" y="1"/>
            <a:ext cx="11418697" cy="310627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bg2">
                    <a:lumMod val="75000"/>
                  </a:schemeClr>
                </a:solidFill>
                <a:latin typeface="Franklin Gothic Demi" panose="020B07030201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dirty="0">
                <a:solidFill>
                  <a:schemeClr val="tx1"/>
                </a:solidFill>
              </a:rPr>
              <a:t>What to Expect After Delivery</a:t>
            </a:r>
          </a:p>
        </p:txBody>
      </p:sp>
    </p:spTree>
    <p:extLst>
      <p:ext uri="{BB962C8B-B14F-4D97-AF65-F5344CB8AC3E}">
        <p14:creationId xmlns:p14="http://schemas.microsoft.com/office/powerpoint/2010/main" val="3823497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E66AC1-A7D1-4E00-B7F8-C9B53DCBB9A6}"/>
              </a:ext>
            </a:extLst>
          </p:cNvPr>
          <p:cNvSpPr>
            <a:spLocks noGrp="1"/>
          </p:cNvSpPr>
          <p:nvPr>
            <p:ph type="title"/>
          </p:nvPr>
        </p:nvSpPr>
        <p:spPr>
          <a:xfrm>
            <a:off x="838200" y="365126"/>
            <a:ext cx="10820400" cy="856430"/>
          </a:xfrm>
        </p:spPr>
        <p:txBody>
          <a:bodyPr>
            <a:noAutofit/>
          </a:bodyPr>
          <a:lstStyle/>
          <a:p>
            <a:pPr>
              <a:lnSpc>
                <a:spcPct val="110000"/>
              </a:lnSpc>
              <a:spcAft>
                <a:spcPts val="1200"/>
              </a:spcAft>
            </a:pPr>
            <a:r>
              <a:rPr lang="en-US" dirty="0"/>
              <a:t>Physical Changes After Delivery</a:t>
            </a:r>
          </a:p>
        </p:txBody>
      </p:sp>
      <p:sp>
        <p:nvSpPr>
          <p:cNvPr id="8" name="Picture Placeholder 7">
            <a:extLst>
              <a:ext uri="{FF2B5EF4-FFF2-40B4-BE49-F238E27FC236}">
                <a16:creationId xmlns:a16="http://schemas.microsoft.com/office/drawing/2014/main" id="{6085B7A1-4DD0-446F-81D8-62B0C189B75E}"/>
              </a:ext>
            </a:extLst>
          </p:cNvPr>
          <p:cNvSpPr>
            <a:spLocks noGrp="1"/>
          </p:cNvSpPr>
          <p:nvPr>
            <p:ph type="pic" sz="quarter" idx="13"/>
          </p:nvPr>
        </p:nvSpPr>
        <p:spPr>
          <a:xfrm>
            <a:off x="8249805" y="4947558"/>
            <a:ext cx="2766595" cy="1127624"/>
          </a:xfrm>
        </p:spPr>
      </p:sp>
      <p:pic>
        <p:nvPicPr>
          <p:cNvPr id="3080" name="Picture 8" descr="Woman with baby with solid fill">
            <a:extLst>
              <a:ext uri="{FF2B5EF4-FFF2-40B4-BE49-F238E27FC236}">
                <a16:creationId xmlns:a16="http://schemas.microsoft.com/office/drawing/2014/main" id="{496473FF-7E2C-4D55-BAB9-CE6622C20E84}"/>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375934" y="2012272"/>
            <a:ext cx="2592386" cy="25923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B3150185-3884-4307-A2A3-ACF0D6587EA1}"/>
              </a:ext>
            </a:extLst>
          </p:cNvPr>
          <p:cNvGraphicFramePr/>
          <p:nvPr>
            <p:extLst>
              <p:ext uri="{D42A27DB-BD31-4B8C-83A1-F6EECF244321}">
                <p14:modId xmlns:p14="http://schemas.microsoft.com/office/powerpoint/2010/main" val="1505001156"/>
              </p:ext>
            </p:extLst>
          </p:nvPr>
        </p:nvGraphicFramePr>
        <p:xfrm>
          <a:off x="2558897" y="1443024"/>
          <a:ext cx="8952746" cy="35045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90250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E66AC1-A7D1-4E00-B7F8-C9B53DCBB9A6}"/>
              </a:ext>
            </a:extLst>
          </p:cNvPr>
          <p:cNvSpPr>
            <a:spLocks noGrp="1"/>
          </p:cNvSpPr>
          <p:nvPr>
            <p:ph type="title"/>
          </p:nvPr>
        </p:nvSpPr>
        <p:spPr>
          <a:xfrm>
            <a:off x="838200" y="365125"/>
            <a:ext cx="10820400" cy="1325563"/>
          </a:xfrm>
        </p:spPr>
        <p:txBody>
          <a:bodyPr>
            <a:noAutofit/>
          </a:bodyPr>
          <a:lstStyle/>
          <a:p>
            <a:pPr>
              <a:lnSpc>
                <a:spcPct val="110000"/>
              </a:lnSpc>
              <a:spcAft>
                <a:spcPts val="1200"/>
              </a:spcAft>
            </a:pPr>
            <a:r>
              <a:rPr lang="en-US" dirty="0"/>
              <a:t>Emotional Changes After Delivery</a:t>
            </a:r>
          </a:p>
        </p:txBody>
      </p:sp>
      <p:sp>
        <p:nvSpPr>
          <p:cNvPr id="5" name="Content Placeholder 4">
            <a:extLst>
              <a:ext uri="{FF2B5EF4-FFF2-40B4-BE49-F238E27FC236}">
                <a16:creationId xmlns:a16="http://schemas.microsoft.com/office/drawing/2014/main" id="{AA44983F-C61A-42B7-A553-5A066BD1CC70}"/>
              </a:ext>
            </a:extLst>
          </p:cNvPr>
          <p:cNvSpPr>
            <a:spLocks noGrp="1"/>
          </p:cNvSpPr>
          <p:nvPr>
            <p:ph idx="1"/>
          </p:nvPr>
        </p:nvSpPr>
        <p:spPr>
          <a:xfrm>
            <a:off x="4757057" y="2525486"/>
            <a:ext cx="1338943" cy="2255834"/>
          </a:xfrm>
        </p:spPr>
        <p:txBody>
          <a:bodyPr anchor="ctr">
            <a:normAutofit/>
          </a:bodyPr>
          <a:lstStyle/>
          <a:p>
            <a:pPr marL="0" indent="0">
              <a:lnSpc>
                <a:spcPct val="100000"/>
              </a:lnSpc>
              <a:buNone/>
            </a:pPr>
            <a:endParaRPr lang="en-US" sz="2800" dirty="0"/>
          </a:p>
        </p:txBody>
      </p:sp>
      <p:graphicFrame>
        <p:nvGraphicFramePr>
          <p:cNvPr id="16" name="Table 15">
            <a:extLst>
              <a:ext uri="{FF2B5EF4-FFF2-40B4-BE49-F238E27FC236}">
                <a16:creationId xmlns:a16="http://schemas.microsoft.com/office/drawing/2014/main" id="{5D1DF9B2-1FDD-457C-A3C1-CBBFF8E04176}"/>
              </a:ext>
            </a:extLst>
          </p:cNvPr>
          <p:cNvGraphicFramePr>
            <a:graphicFrameLocks noGrp="1"/>
          </p:cNvGraphicFramePr>
          <p:nvPr>
            <p:extLst>
              <p:ext uri="{D42A27DB-BD31-4B8C-83A1-F6EECF244321}">
                <p14:modId xmlns:p14="http://schemas.microsoft.com/office/powerpoint/2010/main" val="999512655"/>
              </p:ext>
            </p:extLst>
          </p:nvPr>
        </p:nvGraphicFramePr>
        <p:xfrm>
          <a:off x="1550879" y="1974029"/>
          <a:ext cx="9707690" cy="3147253"/>
        </p:xfrm>
        <a:graphic>
          <a:graphicData uri="http://schemas.openxmlformats.org/drawingml/2006/table">
            <a:tbl>
              <a:tblPr firstRow="1" bandRow="1">
                <a:tableStyleId>{00A15C55-8517-42AA-B614-E9B94910E393}</a:tableStyleId>
              </a:tblPr>
              <a:tblGrid>
                <a:gridCol w="4678931">
                  <a:extLst>
                    <a:ext uri="{9D8B030D-6E8A-4147-A177-3AD203B41FA5}">
                      <a16:colId xmlns:a16="http://schemas.microsoft.com/office/drawing/2014/main" val="4283399278"/>
                    </a:ext>
                  </a:extLst>
                </a:gridCol>
                <a:gridCol w="5028759">
                  <a:extLst>
                    <a:ext uri="{9D8B030D-6E8A-4147-A177-3AD203B41FA5}">
                      <a16:colId xmlns:a16="http://schemas.microsoft.com/office/drawing/2014/main" val="243011791"/>
                    </a:ext>
                  </a:extLst>
                </a:gridCol>
              </a:tblGrid>
              <a:tr h="519672">
                <a:tc>
                  <a:txBody>
                    <a:bodyPr/>
                    <a:lstStyle/>
                    <a:p>
                      <a:pPr algn="ctr"/>
                      <a:r>
                        <a:rPr lang="en-US" sz="3600" dirty="0"/>
                        <a:t>Baby Blues</a:t>
                      </a:r>
                    </a:p>
                  </a:txBody>
                  <a:tcPr>
                    <a:solidFill>
                      <a:schemeClr val="tx2">
                        <a:lumMod val="75000"/>
                      </a:schemeClr>
                    </a:solidFill>
                  </a:tcPr>
                </a:tc>
                <a:tc>
                  <a:txBody>
                    <a:bodyPr/>
                    <a:lstStyle/>
                    <a:p>
                      <a:pPr algn="ctr"/>
                      <a:r>
                        <a:rPr lang="en-US" sz="3600" dirty="0"/>
                        <a:t>Postpartum Depression</a:t>
                      </a:r>
                    </a:p>
                  </a:txBody>
                  <a:tcPr>
                    <a:solidFill>
                      <a:schemeClr val="tx2">
                        <a:lumMod val="75000"/>
                      </a:schemeClr>
                    </a:solidFill>
                  </a:tcPr>
                </a:tc>
                <a:extLst>
                  <a:ext uri="{0D108BD9-81ED-4DB2-BD59-A6C34878D82A}">
                    <a16:rowId xmlns:a16="http://schemas.microsoft.com/office/drawing/2014/main" val="2011709634"/>
                  </a:ext>
                </a:extLst>
              </a:tr>
              <a:tr h="2507173">
                <a:tc>
                  <a:txBody>
                    <a:bodyPr/>
                    <a:lstStyle/>
                    <a:p>
                      <a:pPr marL="342900" indent="-342900">
                        <a:spcBef>
                          <a:spcPts val="600"/>
                        </a:spcBef>
                        <a:spcAft>
                          <a:spcPts val="600"/>
                        </a:spcAft>
                        <a:buFont typeface="Wingdings" panose="05000000000000000000" pitchFamily="2" charset="2"/>
                        <a:buChar char="v"/>
                      </a:pPr>
                      <a:r>
                        <a:rPr lang="en-US" sz="2400" dirty="0">
                          <a:solidFill>
                            <a:schemeClr val="tx2">
                              <a:lumMod val="50000"/>
                            </a:schemeClr>
                          </a:solidFill>
                        </a:rPr>
                        <a:t>Feelings of irritability, sadness, crying, anxiety</a:t>
                      </a:r>
                    </a:p>
                    <a:p>
                      <a:pPr marL="342900" indent="-342900">
                        <a:spcBef>
                          <a:spcPts val="600"/>
                        </a:spcBef>
                        <a:spcAft>
                          <a:spcPts val="600"/>
                        </a:spcAft>
                        <a:buFont typeface="Wingdings" panose="05000000000000000000" pitchFamily="2" charset="2"/>
                        <a:buChar char="v"/>
                      </a:pPr>
                      <a:r>
                        <a:rPr lang="en-US" sz="2400" dirty="0">
                          <a:solidFill>
                            <a:schemeClr val="tx2">
                              <a:lumMod val="50000"/>
                            </a:schemeClr>
                          </a:solidFill>
                        </a:rPr>
                        <a:t>Occurs 3-5 days after delivery</a:t>
                      </a:r>
                    </a:p>
                    <a:p>
                      <a:pPr marL="342900" indent="-342900">
                        <a:spcBef>
                          <a:spcPts val="600"/>
                        </a:spcBef>
                        <a:spcAft>
                          <a:spcPts val="600"/>
                        </a:spcAft>
                        <a:buFont typeface="Wingdings" panose="05000000000000000000" pitchFamily="2" charset="2"/>
                        <a:buChar char="v"/>
                      </a:pPr>
                      <a:r>
                        <a:rPr lang="en-US" sz="2400" dirty="0">
                          <a:solidFill>
                            <a:schemeClr val="tx2">
                              <a:lumMod val="50000"/>
                            </a:schemeClr>
                          </a:solidFill>
                        </a:rPr>
                        <a:t>Usually gets better on its own within 2 weeks</a:t>
                      </a:r>
                    </a:p>
                  </a:txBody>
                  <a:tcPr>
                    <a:solidFill>
                      <a:schemeClr val="tx2">
                        <a:lumMod val="40000"/>
                        <a:lumOff val="60000"/>
                      </a:schemeClr>
                    </a:solidFill>
                  </a:tcPr>
                </a:tc>
                <a:tc>
                  <a:txBody>
                    <a:bodyPr/>
                    <a:lstStyle/>
                    <a:p>
                      <a:pPr marL="342900" indent="-342900" algn="l" defTabSz="914400" rtl="0" eaLnBrk="1" latinLnBrk="0" hangingPunct="1">
                        <a:spcAft>
                          <a:spcPts val="600"/>
                        </a:spcAft>
                        <a:buFont typeface="Wingdings" panose="05000000000000000000" pitchFamily="2" charset="2"/>
                        <a:buChar char="v"/>
                      </a:pPr>
                      <a:r>
                        <a:rPr lang="en-US" sz="2400" kern="1200" dirty="0">
                          <a:solidFill>
                            <a:schemeClr val="tx2">
                              <a:lumMod val="50000"/>
                            </a:schemeClr>
                          </a:solidFill>
                          <a:latin typeface="+mn-lt"/>
                          <a:ea typeface="+mn-ea"/>
                          <a:cs typeface="+mn-cs"/>
                        </a:rPr>
                        <a:t>Feeling hopeless, anxious, trouble sleeping, mood swings</a:t>
                      </a:r>
                    </a:p>
                    <a:p>
                      <a:pPr marL="342900" indent="-342900" algn="l" defTabSz="914400" rtl="0" eaLnBrk="1" latinLnBrk="0" hangingPunct="1">
                        <a:spcAft>
                          <a:spcPts val="600"/>
                        </a:spcAft>
                        <a:buFont typeface="Wingdings" panose="05000000000000000000" pitchFamily="2" charset="2"/>
                        <a:buChar char="v"/>
                      </a:pPr>
                      <a:r>
                        <a:rPr lang="en-US" sz="2400" kern="1200" dirty="0">
                          <a:solidFill>
                            <a:schemeClr val="tx2">
                              <a:lumMod val="50000"/>
                            </a:schemeClr>
                          </a:solidFill>
                          <a:latin typeface="+mn-lt"/>
                          <a:ea typeface="+mn-ea"/>
                          <a:cs typeface="+mn-cs"/>
                        </a:rPr>
                        <a:t>Can occur 1 week to 1 year after delivery and lasts more than 2 weeks</a:t>
                      </a:r>
                    </a:p>
                    <a:p>
                      <a:pPr marL="342900" indent="-342900" algn="l" defTabSz="914400" rtl="0" eaLnBrk="1" latinLnBrk="0" hangingPunct="1">
                        <a:spcAft>
                          <a:spcPts val="600"/>
                        </a:spcAft>
                        <a:buFont typeface="Wingdings" panose="05000000000000000000" pitchFamily="2" charset="2"/>
                        <a:buChar char="v"/>
                      </a:pPr>
                      <a:r>
                        <a:rPr lang="en-US" sz="2400" kern="1200" dirty="0">
                          <a:solidFill>
                            <a:schemeClr val="tx2">
                              <a:lumMod val="50000"/>
                            </a:schemeClr>
                          </a:solidFill>
                          <a:latin typeface="+mn-lt"/>
                          <a:ea typeface="+mn-ea"/>
                          <a:cs typeface="+mn-cs"/>
                        </a:rPr>
                        <a:t>Usually requires treatment</a:t>
                      </a:r>
                    </a:p>
                  </a:txBody>
                  <a:tcPr>
                    <a:solidFill>
                      <a:schemeClr val="tx2">
                        <a:lumMod val="40000"/>
                        <a:lumOff val="60000"/>
                      </a:schemeClr>
                    </a:solidFill>
                  </a:tcPr>
                </a:tc>
                <a:extLst>
                  <a:ext uri="{0D108BD9-81ED-4DB2-BD59-A6C34878D82A}">
                    <a16:rowId xmlns:a16="http://schemas.microsoft.com/office/drawing/2014/main" val="3278538776"/>
                  </a:ext>
                </a:extLst>
              </a:tr>
            </a:tbl>
          </a:graphicData>
        </a:graphic>
      </p:graphicFrame>
      <p:pic>
        <p:nvPicPr>
          <p:cNvPr id="3072" name="Picture Placeholder 3071" descr="Comment Heart with solid fill">
            <a:extLst>
              <a:ext uri="{FF2B5EF4-FFF2-40B4-BE49-F238E27FC236}">
                <a16:creationId xmlns:a16="http://schemas.microsoft.com/office/drawing/2014/main" id="{03E9E69E-7049-446E-9C27-0DE0BC1F8D06}"/>
              </a:ext>
            </a:extLst>
          </p:cNvPr>
          <p:cNvPicPr preferRelativeResize="0">
            <a:picLocks noGrp="1"/>
          </p:cNvPicPr>
          <p:nvPr>
            <p:ph type="pic" sz="quarter" idx="13"/>
          </p:nvPr>
        </p:nvPicPr>
        <p:blipFill>
          <a:blip r:embed="rId3">
            <a:extLst>
              <a:ext uri="{96DAC541-7B7A-43D3-8B79-37D633B846F1}">
                <asvg:svgBlip xmlns:asvg="http://schemas.microsoft.com/office/drawing/2016/SVG/main" r:embed="rId4"/>
              </a:ext>
            </a:extLst>
          </a:blip>
          <a:stretch>
            <a:fillRect/>
          </a:stretch>
        </p:blipFill>
        <p:spPr>
          <a:xfrm>
            <a:off x="220101" y="1304895"/>
            <a:ext cx="1236197" cy="1338267"/>
          </a:xfrm>
        </p:spPr>
      </p:pic>
    </p:spTree>
    <p:extLst>
      <p:ext uri="{BB962C8B-B14F-4D97-AF65-F5344CB8AC3E}">
        <p14:creationId xmlns:p14="http://schemas.microsoft.com/office/powerpoint/2010/main" val="1990137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E66AC1-A7D1-4E00-B7F8-C9B53DCBB9A6}"/>
              </a:ext>
            </a:extLst>
          </p:cNvPr>
          <p:cNvSpPr>
            <a:spLocks noGrp="1"/>
          </p:cNvSpPr>
          <p:nvPr>
            <p:ph type="title"/>
          </p:nvPr>
        </p:nvSpPr>
        <p:spPr>
          <a:xfrm>
            <a:off x="320290" y="136521"/>
            <a:ext cx="11609440" cy="1149713"/>
          </a:xfrm>
        </p:spPr>
        <p:txBody>
          <a:bodyPr>
            <a:noAutofit/>
          </a:bodyPr>
          <a:lstStyle/>
          <a:p>
            <a:pPr>
              <a:lnSpc>
                <a:spcPct val="110000"/>
              </a:lnSpc>
              <a:spcAft>
                <a:spcPts val="1200"/>
              </a:spcAft>
            </a:pPr>
            <a:r>
              <a:rPr lang="en-US" dirty="0"/>
              <a:t>Postpartum Care</a:t>
            </a:r>
          </a:p>
        </p:txBody>
      </p:sp>
      <p:sp>
        <p:nvSpPr>
          <p:cNvPr id="6" name="Picture Placeholder 5">
            <a:extLst>
              <a:ext uri="{FF2B5EF4-FFF2-40B4-BE49-F238E27FC236}">
                <a16:creationId xmlns:a16="http://schemas.microsoft.com/office/drawing/2014/main" id="{255B01F5-B035-4B09-9FD4-4B98E6D47A11}"/>
              </a:ext>
            </a:extLst>
          </p:cNvPr>
          <p:cNvSpPr>
            <a:spLocks noGrp="1"/>
          </p:cNvSpPr>
          <p:nvPr>
            <p:ph type="pic" sz="quarter" idx="13"/>
          </p:nvPr>
        </p:nvSpPr>
        <p:spPr>
          <a:xfrm>
            <a:off x="8143147" y="5045725"/>
            <a:ext cx="2766595" cy="1127624"/>
          </a:xfrm>
        </p:spPr>
      </p:sp>
      <p:pic>
        <p:nvPicPr>
          <p:cNvPr id="1030" name="Picture 6" descr="Doctor female with solid fill">
            <a:extLst>
              <a:ext uri="{FF2B5EF4-FFF2-40B4-BE49-F238E27FC236}">
                <a16:creationId xmlns:a16="http://schemas.microsoft.com/office/drawing/2014/main" id="{4AC7DCFF-0286-4C9A-BA3C-A2C2D74608E6}"/>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188981" y="1681064"/>
            <a:ext cx="3057911" cy="30579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B83E08-D882-463A-8131-94303B105793}"/>
              </a:ext>
            </a:extLst>
          </p:cNvPr>
          <p:cNvSpPr txBox="1"/>
          <p:nvPr/>
        </p:nvSpPr>
        <p:spPr>
          <a:xfrm>
            <a:off x="2421258" y="1812275"/>
            <a:ext cx="9060800" cy="4284250"/>
          </a:xfrm>
          <a:prstGeom prst="rect">
            <a:avLst/>
          </a:prstGeom>
          <a:noFill/>
        </p:spPr>
        <p:txBody>
          <a:bodyPr wrap="square" rtlCol="0">
            <a:spAutoFit/>
          </a:bodyPr>
          <a:lstStyle/>
          <a:p>
            <a:pPr marL="342900" indent="-342900">
              <a:lnSpc>
                <a:spcPct val="110000"/>
              </a:lnSpc>
              <a:spcAft>
                <a:spcPts val="600"/>
              </a:spcAft>
              <a:buFont typeface="Wingdings" panose="05000000000000000000" pitchFamily="2" charset="2"/>
              <a:buChar char="ü"/>
              <a:defRPr/>
            </a:pPr>
            <a:r>
              <a:rPr lang="en-US" sz="2500" dirty="0">
                <a:solidFill>
                  <a:schemeClr val="tx2">
                    <a:lumMod val="75000"/>
                  </a:schemeClr>
                </a:solidFill>
              </a:rPr>
              <a:t>You should have contact with your provider within </a:t>
            </a:r>
            <a:r>
              <a:rPr lang="en-US" sz="2500" i="1" dirty="0">
                <a:solidFill>
                  <a:schemeClr val="tx2">
                    <a:lumMod val="75000"/>
                  </a:schemeClr>
                </a:solidFill>
              </a:rPr>
              <a:t>3 weeks </a:t>
            </a:r>
            <a:r>
              <a:rPr lang="en-US" sz="2500" dirty="0">
                <a:solidFill>
                  <a:schemeClr val="tx2">
                    <a:lumMod val="75000"/>
                  </a:schemeClr>
                </a:solidFill>
              </a:rPr>
              <a:t>of giving birth and you should have a check-up within </a:t>
            </a:r>
            <a:r>
              <a:rPr lang="en-US" sz="2500" i="1" dirty="0">
                <a:solidFill>
                  <a:schemeClr val="tx2">
                    <a:lumMod val="75000"/>
                  </a:schemeClr>
                </a:solidFill>
              </a:rPr>
              <a:t>12 weeks </a:t>
            </a:r>
            <a:r>
              <a:rPr lang="en-US" sz="2500" dirty="0">
                <a:solidFill>
                  <a:schemeClr val="tx2">
                    <a:lumMod val="75000"/>
                  </a:schemeClr>
                </a:solidFill>
              </a:rPr>
              <a:t>of giving birth</a:t>
            </a:r>
          </a:p>
          <a:p>
            <a:pPr marL="342900" indent="-342900">
              <a:lnSpc>
                <a:spcPct val="110000"/>
              </a:lnSpc>
              <a:spcAft>
                <a:spcPts val="600"/>
              </a:spcAft>
              <a:buFont typeface="Wingdings" panose="05000000000000000000" pitchFamily="2" charset="2"/>
              <a:buChar char="ü"/>
              <a:defRPr/>
            </a:pPr>
            <a:r>
              <a:rPr lang="en-US" sz="2500" dirty="0">
                <a:solidFill>
                  <a:schemeClr val="tx2">
                    <a:lumMod val="75000"/>
                  </a:schemeClr>
                </a:solidFill>
              </a:rPr>
              <a:t>You can expect your provider to check your healing, mood and emotional well-being, and overall physical health</a:t>
            </a:r>
          </a:p>
          <a:p>
            <a:pPr marL="342900" indent="-342900">
              <a:lnSpc>
                <a:spcPct val="110000"/>
              </a:lnSpc>
              <a:spcAft>
                <a:spcPts val="600"/>
              </a:spcAft>
              <a:buFont typeface="Wingdings" panose="05000000000000000000" pitchFamily="2" charset="2"/>
              <a:buChar char="ü"/>
              <a:defRPr/>
            </a:pPr>
            <a:r>
              <a:rPr lang="en-US" sz="2500" dirty="0">
                <a:solidFill>
                  <a:schemeClr val="tx2">
                    <a:lumMod val="75000"/>
                  </a:schemeClr>
                </a:solidFill>
              </a:rPr>
              <a:t>If you have warning signs or symptoms of a health problem, it’s best to contact your provider as soon as possible</a:t>
            </a:r>
          </a:p>
          <a:p>
            <a:pPr marL="228600" marR="0" lvl="0" indent="-228600" algn="l" defTabSz="914400" rtl="0" eaLnBrk="1" fontAlgn="auto" latinLnBrk="0" hangingPunct="1">
              <a:lnSpc>
                <a:spcPct val="110000"/>
              </a:lnSpc>
              <a:spcBef>
                <a:spcPts val="0"/>
              </a:spcBef>
              <a:spcAft>
                <a:spcPts val="0"/>
              </a:spcAft>
              <a:buClrTx/>
              <a:buSzTx/>
              <a:buFont typeface="Wingdings" panose="05000000000000000000" pitchFamily="2" charset="2"/>
              <a:buChar char="ü"/>
              <a:tabLst/>
              <a:defRPr/>
            </a:pPr>
            <a:endParaRPr lang="en-US" sz="2000" dirty="0">
              <a:solidFill>
                <a:prstClr val="black"/>
              </a:solidFill>
              <a:latin typeface="Calibri" panose="020F0502020204030204"/>
            </a:endParaRPr>
          </a:p>
          <a:p>
            <a:pPr marL="228600" marR="0" lvl="0" indent="-228600" algn="l" defTabSz="914400" rtl="0" eaLnBrk="1" fontAlgn="auto" latinLnBrk="0" hangingPunct="1">
              <a:lnSpc>
                <a:spcPct val="11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1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le 4">
            <a:extLst>
              <a:ext uri="{FF2B5EF4-FFF2-40B4-BE49-F238E27FC236}">
                <a16:creationId xmlns:a16="http://schemas.microsoft.com/office/drawing/2014/main" id="{66A624FE-9D1D-4E21-919C-AFA2ED4F2DCC}"/>
              </a:ext>
            </a:extLst>
          </p:cNvPr>
          <p:cNvGraphicFramePr>
            <a:graphicFrameLocks noGrp="1"/>
          </p:cNvGraphicFramePr>
          <p:nvPr>
            <p:extLst>
              <p:ext uri="{D42A27DB-BD31-4B8C-83A1-F6EECF244321}">
                <p14:modId xmlns:p14="http://schemas.microsoft.com/office/powerpoint/2010/main" val="1492739305"/>
              </p:ext>
            </p:extLst>
          </p:nvPr>
        </p:nvGraphicFramePr>
        <p:xfrm>
          <a:off x="491002" y="1206851"/>
          <a:ext cx="11609439" cy="749473"/>
        </p:xfrm>
        <a:graphic>
          <a:graphicData uri="http://schemas.openxmlformats.org/drawingml/2006/table">
            <a:tbl>
              <a:tblPr firstRow="1" bandRow="1">
                <a:tableStyleId>{5C22544A-7EE6-4342-B048-85BDC9FD1C3A}</a:tableStyleId>
              </a:tblPr>
              <a:tblGrid>
                <a:gridCol w="11609439">
                  <a:extLst>
                    <a:ext uri="{9D8B030D-6E8A-4147-A177-3AD203B41FA5}">
                      <a16:colId xmlns:a16="http://schemas.microsoft.com/office/drawing/2014/main" val="57002280"/>
                    </a:ext>
                  </a:extLst>
                </a:gridCol>
              </a:tblGrid>
              <a:tr h="749473">
                <a:tc>
                  <a:txBody>
                    <a:bodyPr/>
                    <a:lstStyle/>
                    <a:p>
                      <a:r>
                        <a:rPr lang="en-US" sz="2700" b="1" dirty="0">
                          <a:solidFill>
                            <a:schemeClr val="tx2">
                              <a:lumMod val="75000"/>
                            </a:schemeClr>
                          </a:solidFill>
                        </a:rPr>
                        <a:t>Postpartum care should be an on-going process, not just a one-time check-up</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3944645"/>
                  </a:ext>
                </a:extLst>
              </a:tr>
            </a:tbl>
          </a:graphicData>
        </a:graphic>
      </p:graphicFrame>
    </p:spTree>
    <p:extLst>
      <p:ext uri="{BB962C8B-B14F-4D97-AF65-F5344CB8AC3E}">
        <p14:creationId xmlns:p14="http://schemas.microsoft.com/office/powerpoint/2010/main" val="1177386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2C693-F876-4380-9369-75764D9615EF}"/>
              </a:ext>
            </a:extLst>
          </p:cNvPr>
          <p:cNvSpPr>
            <a:spLocks noGrp="1"/>
          </p:cNvSpPr>
          <p:nvPr>
            <p:ph type="title"/>
          </p:nvPr>
        </p:nvSpPr>
        <p:spPr>
          <a:xfrm>
            <a:off x="838200" y="133771"/>
            <a:ext cx="10515600" cy="1325563"/>
          </a:xfrm>
        </p:spPr>
        <p:txBody>
          <a:bodyPr/>
          <a:lstStyle/>
          <a:p>
            <a:r>
              <a:rPr lang="en-US" dirty="0"/>
              <a:t>Resources Available</a:t>
            </a:r>
          </a:p>
        </p:txBody>
      </p:sp>
      <p:sp>
        <p:nvSpPr>
          <p:cNvPr id="7" name="Content Placeholder 2">
            <a:extLst>
              <a:ext uri="{FF2B5EF4-FFF2-40B4-BE49-F238E27FC236}">
                <a16:creationId xmlns:a16="http://schemas.microsoft.com/office/drawing/2014/main" id="{0DA6DA5F-FC41-490F-8BAF-D7AB04312F32}"/>
              </a:ext>
            </a:extLst>
          </p:cNvPr>
          <p:cNvSpPr>
            <a:spLocks noGrp="1"/>
          </p:cNvSpPr>
          <p:nvPr>
            <p:ph idx="1"/>
          </p:nvPr>
        </p:nvSpPr>
        <p:spPr>
          <a:xfrm>
            <a:off x="429658" y="1701705"/>
            <a:ext cx="11111429" cy="3841410"/>
          </a:xfrm>
        </p:spPr>
        <p:txBody>
          <a:bodyPr>
            <a:normAutofit/>
          </a:bodyPr>
          <a:lstStyle/>
          <a:p>
            <a:pPr>
              <a:lnSpc>
                <a:spcPct val="110000"/>
              </a:lnSpc>
              <a:spcAft>
                <a:spcPts val="1200"/>
              </a:spcAft>
            </a:pPr>
            <a:r>
              <a:rPr lang="en-US" sz="4100" b="1" dirty="0"/>
              <a:t>Inland Empire Health Plan (IEHP): 1-800-440-IEHP (4347) or </a:t>
            </a:r>
            <a:r>
              <a:rPr lang="en-US" sz="4100" b="1" dirty="0">
                <a:hlinkClick r:id="rId3"/>
              </a:rPr>
              <a:t>https://www.iehp.org/</a:t>
            </a:r>
            <a:r>
              <a:rPr lang="en-US" sz="4100" b="1" dirty="0"/>
              <a:t> </a:t>
            </a:r>
            <a:endParaRPr lang="en-US" sz="4100" dirty="0"/>
          </a:p>
          <a:p>
            <a:pPr>
              <a:lnSpc>
                <a:spcPct val="110000"/>
              </a:lnSpc>
              <a:spcAft>
                <a:spcPts val="1200"/>
              </a:spcAft>
            </a:pPr>
            <a:r>
              <a:rPr lang="en-US" sz="4100" b="1" dirty="0"/>
              <a:t>Postpartum Support International (PSI) helpline: 1-800-944-4773 or </a:t>
            </a:r>
            <a:r>
              <a:rPr lang="en-US" sz="4100" b="1" dirty="0">
                <a:hlinkClick r:id="rId4"/>
              </a:rPr>
              <a:t>https://www.postpartum.net/</a:t>
            </a:r>
            <a:r>
              <a:rPr lang="en-US" sz="4100" b="1" dirty="0"/>
              <a:t> </a:t>
            </a:r>
          </a:p>
        </p:txBody>
      </p:sp>
    </p:spTree>
    <p:extLst>
      <p:ext uri="{BB962C8B-B14F-4D97-AF65-F5344CB8AC3E}">
        <p14:creationId xmlns:p14="http://schemas.microsoft.com/office/powerpoint/2010/main" val="2828642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5E565-8F80-441C-8DF9-E7C268597332}"/>
              </a:ext>
            </a:extLst>
          </p:cNvPr>
          <p:cNvSpPr>
            <a:spLocks noGrp="1"/>
          </p:cNvSpPr>
          <p:nvPr>
            <p:ph type="title"/>
          </p:nvPr>
        </p:nvSpPr>
        <p:spPr/>
        <p:txBody>
          <a:bodyPr/>
          <a:lstStyle/>
          <a:p>
            <a:r>
              <a:rPr lang="en-US" dirty="0"/>
              <a:t>Let’s Chat…</a:t>
            </a:r>
          </a:p>
        </p:txBody>
      </p:sp>
      <p:sp>
        <p:nvSpPr>
          <p:cNvPr id="6" name="Title 3">
            <a:extLst>
              <a:ext uri="{FF2B5EF4-FFF2-40B4-BE49-F238E27FC236}">
                <a16:creationId xmlns:a16="http://schemas.microsoft.com/office/drawing/2014/main" id="{6AC7DF05-A8B8-4053-994E-0ABFE61D9E7D}"/>
              </a:ext>
            </a:extLst>
          </p:cNvPr>
          <p:cNvSpPr txBox="1">
            <a:spLocks/>
          </p:cNvSpPr>
          <p:nvPr/>
        </p:nvSpPr>
        <p:spPr>
          <a:xfrm>
            <a:off x="304800" y="1323665"/>
            <a:ext cx="11436626" cy="181244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bg2">
                    <a:lumMod val="75000"/>
                  </a:schemeClr>
                </a:solidFill>
                <a:latin typeface="Franklin Gothic Demi" panose="020B07030201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dirty="0">
                <a:solidFill>
                  <a:schemeClr val="tx1"/>
                </a:solidFill>
              </a:rPr>
              <a:t>What to Expect After Delivery</a:t>
            </a:r>
          </a:p>
        </p:txBody>
      </p:sp>
    </p:spTree>
    <p:extLst>
      <p:ext uri="{BB962C8B-B14F-4D97-AF65-F5344CB8AC3E}">
        <p14:creationId xmlns:p14="http://schemas.microsoft.com/office/powerpoint/2010/main" val="1824850690"/>
      </p:ext>
    </p:extLst>
  </p:cSld>
  <p:clrMapOvr>
    <a:masterClrMapping/>
  </p:clrMapOvr>
</p:sld>
</file>

<file path=ppt/theme/theme1.xml><?xml version="1.0" encoding="utf-8"?>
<a:theme xmlns:a="http://schemas.openxmlformats.org/drawingml/2006/main" name="MHN">
  <a:themeElements>
    <a:clrScheme name="Custom 220">
      <a:dk1>
        <a:sysClr val="windowText" lastClr="000000"/>
      </a:dk1>
      <a:lt1>
        <a:sysClr val="window" lastClr="FFFFFF"/>
      </a:lt1>
      <a:dk2>
        <a:srgbClr val="954F72"/>
      </a:dk2>
      <a:lt2>
        <a:srgbClr val="E7E6E6"/>
      </a:lt2>
      <a:accent1>
        <a:srgbClr val="034A90"/>
      </a:accent1>
      <a:accent2>
        <a:srgbClr val="595959"/>
      </a:accent2>
      <a:accent3>
        <a:srgbClr val="538135"/>
      </a:accent3>
      <a:accent4>
        <a:srgbClr val="954F72"/>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HN">
  <a:themeElements>
    <a:clrScheme name="Custom 220">
      <a:dk1>
        <a:sysClr val="windowText" lastClr="000000"/>
      </a:dk1>
      <a:lt1>
        <a:sysClr val="window" lastClr="FFFFFF"/>
      </a:lt1>
      <a:dk2>
        <a:srgbClr val="954F72"/>
      </a:dk2>
      <a:lt2>
        <a:srgbClr val="E7E6E6"/>
      </a:lt2>
      <a:accent1>
        <a:srgbClr val="034A90"/>
      </a:accent1>
      <a:accent2>
        <a:srgbClr val="595959"/>
      </a:accent2>
      <a:accent3>
        <a:srgbClr val="538135"/>
      </a:accent3>
      <a:accent4>
        <a:srgbClr val="954F72"/>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87d5c03-7ef8-44a5-84bc-0b2768140d17" xsi:nil="true"/>
    <lcf76f155ced4ddcb4097134ff3c332f xmlns="dda31852-0824-4e9a-b702-9c57543736b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D6FFDD1A96ED40918A9A3D826F5EDA" ma:contentTypeVersion="16" ma:contentTypeDescription="Create a new document." ma:contentTypeScope="" ma:versionID="305f630ce667c8d6047427bc2e406a1e">
  <xsd:schema xmlns:xsd="http://www.w3.org/2001/XMLSchema" xmlns:xs="http://www.w3.org/2001/XMLSchema" xmlns:p="http://schemas.microsoft.com/office/2006/metadata/properties" xmlns:ns2="dda31852-0824-4e9a-b702-9c57543736b3" xmlns:ns3="887d5c03-7ef8-44a5-84bc-0b2768140d17" targetNamespace="http://schemas.microsoft.com/office/2006/metadata/properties" ma:root="true" ma:fieldsID="296c7536124ecd71ba0d6d25a68520b3" ns2:_="" ns3:_="">
    <xsd:import namespace="dda31852-0824-4e9a-b702-9c57543736b3"/>
    <xsd:import namespace="887d5c03-7ef8-44a5-84bc-0b2768140d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a31852-0824-4e9a-b702-9c57543736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33ba762-2ba6-4555-baae-00476115ebb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87d5c03-7ef8-44a5-84bc-0b2768140d1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9d8fee7-1e8f-40e0-b7f6-5ab175186571}" ma:internalName="TaxCatchAll" ma:showField="CatchAllData" ma:web="887d5c03-7ef8-44a5-84bc-0b2768140d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2D6F66-3E02-4C18-8D6C-C9343BB7460F}">
  <ds:schemaRefs>
    <ds:schemaRef ds:uri="http://schemas.microsoft.com/sharepoint/v3/contenttype/forms"/>
  </ds:schemaRefs>
</ds:datastoreItem>
</file>

<file path=customXml/itemProps2.xml><?xml version="1.0" encoding="utf-8"?>
<ds:datastoreItem xmlns:ds="http://schemas.openxmlformats.org/officeDocument/2006/customXml" ds:itemID="{60BEB1A3-CFB7-4BCF-91F2-9C0587EEC5A9}">
  <ds:schemaRefs>
    <ds:schemaRef ds:uri="http://schemas.microsoft.com/office/2006/metadata/properties"/>
    <ds:schemaRef ds:uri="http://schemas.microsoft.com/office/infopath/2007/PartnerControls"/>
    <ds:schemaRef ds:uri="887d5c03-7ef8-44a5-84bc-0b2768140d17"/>
    <ds:schemaRef ds:uri="dda31852-0824-4e9a-b702-9c57543736b3"/>
  </ds:schemaRefs>
</ds:datastoreItem>
</file>

<file path=customXml/itemProps3.xml><?xml version="1.0" encoding="utf-8"?>
<ds:datastoreItem xmlns:ds="http://schemas.openxmlformats.org/officeDocument/2006/customXml" ds:itemID="{F162F15F-C3EC-4655-A69A-9C6AA65DD1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a31852-0824-4e9a-b702-9c57543736b3"/>
    <ds:schemaRef ds:uri="887d5c03-7ef8-44a5-84bc-0b2768140d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MHN</Template>
  <TotalTime>797</TotalTime>
  <Words>2283</Words>
  <Application>Microsoft Office PowerPoint</Application>
  <PresentationFormat>Widescreen</PresentationFormat>
  <Paragraphs>147</Paragraphs>
  <Slides>14</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Arial</vt:lpstr>
      <vt:lpstr>Calibri</vt:lpstr>
      <vt:lpstr>Franklin Gothic Demi</vt:lpstr>
      <vt:lpstr>Lucida Grande</vt:lpstr>
      <vt:lpstr>museo-sans-rounded</vt:lpstr>
      <vt:lpstr>Palatino Linotype</vt:lpstr>
      <vt:lpstr>Symbol</vt:lpstr>
      <vt:lpstr>Wingdings</vt:lpstr>
      <vt:lpstr>MHN</vt:lpstr>
      <vt:lpstr>1_MHN</vt:lpstr>
      <vt:lpstr>What to Expect After Delivery</vt:lpstr>
      <vt:lpstr>Welcome</vt:lpstr>
      <vt:lpstr>By the end of our time together,     you will learn about…</vt:lpstr>
      <vt:lpstr>3 Things You Need to Know</vt:lpstr>
      <vt:lpstr>Physical Changes After Delivery</vt:lpstr>
      <vt:lpstr>Emotional Changes After Delivery</vt:lpstr>
      <vt:lpstr>Postpartum Care</vt:lpstr>
      <vt:lpstr>Resources Available</vt:lpstr>
      <vt:lpstr>Let’s Chat…</vt:lpstr>
      <vt:lpstr>Think - Pair - Share</vt:lpstr>
      <vt:lpstr>Group Discussion</vt:lpstr>
      <vt:lpstr>Personal Reflection</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Marika Baren</dc:creator>
  <cp:lastModifiedBy>Sierra Rich</cp:lastModifiedBy>
  <cp:revision>2</cp:revision>
  <dcterms:created xsi:type="dcterms:W3CDTF">2021-03-25T16:45:16Z</dcterms:created>
  <dcterms:modified xsi:type="dcterms:W3CDTF">2022-08-10T03:33:53Z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0x01010026D6FFDD1A96ED40918A9A3D826F5EDA</vt:lpwstr>
  </property>
  <property fmtid="{D5CDD505-2E9C-101B-9397-08002B2CF9AE}" pid="3" name="MediaServiceImageTags">
    <vt:lpwstr/>
  </property>
</Properties>
</file>