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4" r:id="rId5"/>
  </p:sldMasterIdLst>
  <p:notesMasterIdLst>
    <p:notesMasterId r:id="rId20"/>
  </p:notesMasterIdLst>
  <p:sldIdLst>
    <p:sldId id="256" r:id="rId6"/>
    <p:sldId id="257" r:id="rId7"/>
    <p:sldId id="273" r:id="rId8"/>
    <p:sldId id="272" r:id="rId9"/>
    <p:sldId id="276" r:id="rId10"/>
    <p:sldId id="282" r:id="rId11"/>
    <p:sldId id="279" r:id="rId12"/>
    <p:sldId id="267" r:id="rId13"/>
    <p:sldId id="268" r:id="rId14"/>
    <p:sldId id="269" r:id="rId15"/>
    <p:sldId id="270" r:id="rId16"/>
    <p:sldId id="271"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anne Powell" initials="KP" lastIdx="1" clrIdx="0">
    <p:extLst>
      <p:ext uri="{19B8F6BF-5375-455C-9EA6-DF929625EA0E}">
        <p15:presenceInfo xmlns:p15="http://schemas.microsoft.com/office/powerpoint/2012/main" userId="S::Kpowell@socialent.onmicrosoft.com::2b8ac1fc-e5e4-4cc9-b391-42a00bbeb6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B5C7"/>
    <a:srgbClr val="B666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292E1E-DECE-461E-A9B0-DE908D11BE84}" v="4" dt="2022-08-10T03:48:57.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26807" autoAdjust="0"/>
  </p:normalViewPr>
  <p:slideViewPr>
    <p:cSldViewPr snapToGrid="0">
      <p:cViewPr varScale="1">
        <p:scale>
          <a:sx n="19" d="100"/>
          <a:sy n="19" d="100"/>
        </p:scale>
        <p:origin x="2670" y="42"/>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atson" userId="27d80bf5-d0db-4f57-b9cf-c335a6815b2a" providerId="ADAL" clId="{BE04E4D1-CC55-487D-AB4A-FAF5DDCC7E11}"/>
    <pc:docChg chg="custSel modSld modMainMaster">
      <pc:chgData name="Lisa Watson" userId="27d80bf5-d0db-4f57-b9cf-c335a6815b2a" providerId="ADAL" clId="{BE04E4D1-CC55-487D-AB4A-FAF5DDCC7E11}" dt="2022-03-23T16:57:21.892" v="74" actId="1076"/>
      <pc:docMkLst>
        <pc:docMk/>
      </pc:docMkLst>
      <pc:sldChg chg="modSp mod">
        <pc:chgData name="Lisa Watson" userId="27d80bf5-d0db-4f57-b9cf-c335a6815b2a" providerId="ADAL" clId="{BE04E4D1-CC55-487D-AB4A-FAF5DDCC7E11}" dt="2022-03-23T16:57:21.892" v="74" actId="1076"/>
        <pc:sldMkLst>
          <pc:docMk/>
          <pc:sldMk cId="4081440341" sldId="256"/>
        </pc:sldMkLst>
        <pc:spChg chg="mod">
          <ac:chgData name="Lisa Watson" userId="27d80bf5-d0db-4f57-b9cf-c335a6815b2a" providerId="ADAL" clId="{BE04E4D1-CC55-487D-AB4A-FAF5DDCC7E11}" dt="2022-03-23T16:57:21.892" v="74" actId="1076"/>
          <ac:spMkLst>
            <pc:docMk/>
            <pc:sldMk cId="4081440341" sldId="256"/>
            <ac:spMk id="2" creationId="{43F4211D-871B-4EAA-911B-302243E4AFC9}"/>
          </ac:spMkLst>
        </pc:spChg>
        <pc:spChg chg="mod">
          <ac:chgData name="Lisa Watson" userId="27d80bf5-d0db-4f57-b9cf-c335a6815b2a" providerId="ADAL" clId="{BE04E4D1-CC55-487D-AB4A-FAF5DDCC7E11}" dt="2022-03-23T16:57:16.953" v="73" actId="1076"/>
          <ac:spMkLst>
            <pc:docMk/>
            <pc:sldMk cId="4081440341" sldId="256"/>
            <ac:spMk id="3" creationId="{DC466C30-396D-431D-98F0-18BE8638A6F3}"/>
          </ac:spMkLst>
        </pc:spChg>
      </pc:sldChg>
      <pc:sldChg chg="modSp mod modNotesTx">
        <pc:chgData name="Lisa Watson" userId="27d80bf5-d0db-4f57-b9cf-c335a6815b2a" providerId="ADAL" clId="{BE04E4D1-CC55-487D-AB4A-FAF5DDCC7E11}" dt="2022-03-23T16:52:24.560" v="48" actId="20577"/>
        <pc:sldMkLst>
          <pc:docMk/>
          <pc:sldMk cId="3690250049" sldId="276"/>
        </pc:sldMkLst>
        <pc:spChg chg="mod">
          <ac:chgData name="Lisa Watson" userId="27d80bf5-d0db-4f57-b9cf-c335a6815b2a" providerId="ADAL" clId="{BE04E4D1-CC55-487D-AB4A-FAF5DDCC7E11}" dt="2022-03-23T16:27:47.396" v="0" actId="14100"/>
          <ac:spMkLst>
            <pc:docMk/>
            <pc:sldMk cId="3690250049" sldId="276"/>
            <ac:spMk id="4" creationId="{E9E66AC1-A7D1-4E00-B7F8-C9B53DCBB9A6}"/>
          </ac:spMkLst>
        </pc:spChg>
        <pc:spChg chg="mod">
          <ac:chgData name="Lisa Watson" userId="27d80bf5-d0db-4f57-b9cf-c335a6815b2a" providerId="ADAL" clId="{BE04E4D1-CC55-487D-AB4A-FAF5DDCC7E11}" dt="2022-03-23T16:28:06.281" v="7" actId="1076"/>
          <ac:spMkLst>
            <pc:docMk/>
            <pc:sldMk cId="3690250049" sldId="276"/>
            <ac:spMk id="8" creationId="{6085B7A1-4DD0-446F-81D8-62B0C189B75E}"/>
          </ac:spMkLst>
        </pc:spChg>
        <pc:graphicFrameChg chg="mod">
          <ac:chgData name="Lisa Watson" userId="27d80bf5-d0db-4f57-b9cf-c335a6815b2a" providerId="ADAL" clId="{BE04E4D1-CC55-487D-AB4A-FAF5DDCC7E11}" dt="2022-03-23T16:28:02.201" v="6" actId="14100"/>
          <ac:graphicFrameMkLst>
            <pc:docMk/>
            <pc:sldMk cId="3690250049" sldId="276"/>
            <ac:graphicFrameMk id="7" creationId="{B3150185-3884-4307-A2A3-ACF0D6587EA1}"/>
          </ac:graphicFrameMkLst>
        </pc:graphicFrameChg>
        <pc:picChg chg="mod">
          <ac:chgData name="Lisa Watson" userId="27d80bf5-d0db-4f57-b9cf-c335a6815b2a" providerId="ADAL" clId="{BE04E4D1-CC55-487D-AB4A-FAF5DDCC7E11}" dt="2022-03-23T16:27:57.192" v="4" actId="1076"/>
          <ac:picMkLst>
            <pc:docMk/>
            <pc:sldMk cId="3690250049" sldId="276"/>
            <ac:picMk id="3080" creationId="{496473FF-7E2C-4D55-BAB9-CE6622C20E84}"/>
          </ac:picMkLst>
        </pc:picChg>
      </pc:sldChg>
      <pc:sldChg chg="modNotesTx">
        <pc:chgData name="Lisa Watson" userId="27d80bf5-d0db-4f57-b9cf-c335a6815b2a" providerId="ADAL" clId="{BE04E4D1-CC55-487D-AB4A-FAF5DDCC7E11}" dt="2022-03-23T16:53:06.372" v="71" actId="20577"/>
        <pc:sldMkLst>
          <pc:docMk/>
          <pc:sldMk cId="1990137284" sldId="282"/>
        </pc:sldMkLst>
      </pc:sldChg>
      <pc:sldMasterChg chg="modSldLayout">
        <pc:chgData name="Lisa Watson" userId="27d80bf5-d0db-4f57-b9cf-c335a6815b2a" providerId="ADAL" clId="{BE04E4D1-CC55-487D-AB4A-FAF5DDCC7E11}" dt="2022-03-23T16:56:45.418" v="72" actId="29295"/>
        <pc:sldMasterMkLst>
          <pc:docMk/>
          <pc:sldMasterMk cId="3480813256" sldId="2147483660"/>
        </pc:sldMasterMkLst>
        <pc:sldLayoutChg chg="modSp mod">
          <pc:chgData name="Lisa Watson" userId="27d80bf5-d0db-4f57-b9cf-c335a6815b2a" providerId="ADAL" clId="{BE04E4D1-CC55-487D-AB4A-FAF5DDCC7E11}" dt="2022-03-23T16:56:45.418" v="72" actId="29295"/>
          <pc:sldLayoutMkLst>
            <pc:docMk/>
            <pc:sldMasterMk cId="3480813256" sldId="2147483660"/>
            <pc:sldLayoutMk cId="4086629170" sldId="2147483661"/>
          </pc:sldLayoutMkLst>
          <pc:picChg chg="mod">
            <ac:chgData name="Lisa Watson" userId="27d80bf5-d0db-4f57-b9cf-c335a6815b2a" providerId="ADAL" clId="{BE04E4D1-CC55-487D-AB4A-FAF5DDCC7E11}" dt="2022-03-23T16:56:45.418" v="72" actId="29295"/>
            <ac:picMkLst>
              <pc:docMk/>
              <pc:sldMasterMk cId="3480813256" sldId="2147483660"/>
              <pc:sldLayoutMk cId="4086629170" sldId="2147483661"/>
              <ac:picMk id="10" creationId="{8BF64F28-BE78-44D2-93AE-7D95BBD756F6}"/>
            </ac:picMkLst>
          </pc:picChg>
        </pc:sldLayoutChg>
      </pc:sldMasterChg>
    </pc:docChg>
  </pc:docChgLst>
  <pc:docChgLst>
    <pc:chgData name="Vanessa Helfrick Paulus" userId="31639b0a-d3f1-4131-9144-431f213b3c71" providerId="ADAL" clId="{53BF1340-3EA1-4B98-A7F2-458932E29C55}"/>
    <pc:docChg chg="undo custSel addSld delSld modSld sldOrd">
      <pc:chgData name="Vanessa Helfrick Paulus" userId="31639b0a-d3f1-4131-9144-431f213b3c71" providerId="ADAL" clId="{53BF1340-3EA1-4B98-A7F2-458932E29C55}" dt="2022-02-09T18:55:59.500" v="6579" actId="33524"/>
      <pc:docMkLst>
        <pc:docMk/>
      </pc:docMkLst>
      <pc:sldChg chg="modSp mod modNotesTx">
        <pc:chgData name="Vanessa Helfrick Paulus" userId="31639b0a-d3f1-4131-9144-431f213b3c71" providerId="ADAL" clId="{53BF1340-3EA1-4B98-A7F2-458932E29C55}" dt="2022-02-08T22:39:31.358" v="5979" actId="1076"/>
        <pc:sldMkLst>
          <pc:docMk/>
          <pc:sldMk cId="4081440341" sldId="256"/>
        </pc:sldMkLst>
        <pc:spChg chg="mod">
          <ac:chgData name="Vanessa Helfrick Paulus" userId="31639b0a-d3f1-4131-9144-431f213b3c71" providerId="ADAL" clId="{53BF1340-3EA1-4B98-A7F2-458932E29C55}" dt="2022-02-08T22:39:25.476" v="5978" actId="1076"/>
          <ac:spMkLst>
            <pc:docMk/>
            <pc:sldMk cId="4081440341" sldId="256"/>
            <ac:spMk id="2" creationId="{43F4211D-871B-4EAA-911B-302243E4AFC9}"/>
          </ac:spMkLst>
        </pc:spChg>
        <pc:spChg chg="mod">
          <ac:chgData name="Vanessa Helfrick Paulus" userId="31639b0a-d3f1-4131-9144-431f213b3c71" providerId="ADAL" clId="{53BF1340-3EA1-4B98-A7F2-458932E29C55}" dt="2022-02-08T22:39:31.358" v="5979" actId="1076"/>
          <ac:spMkLst>
            <pc:docMk/>
            <pc:sldMk cId="4081440341" sldId="256"/>
            <ac:spMk id="3" creationId="{DC466C30-396D-431D-98F0-18BE8638A6F3}"/>
          </ac:spMkLst>
        </pc:spChg>
      </pc:sldChg>
      <pc:sldChg chg="modSp mod">
        <pc:chgData name="Vanessa Helfrick Paulus" userId="31639b0a-d3f1-4131-9144-431f213b3c71" providerId="ADAL" clId="{53BF1340-3EA1-4B98-A7F2-458932E29C55}" dt="2022-02-08T17:59:42.188" v="806" actId="14100"/>
        <pc:sldMkLst>
          <pc:docMk/>
          <pc:sldMk cId="2657730720" sldId="260"/>
        </pc:sldMkLst>
        <pc:spChg chg="mod">
          <ac:chgData name="Vanessa Helfrick Paulus" userId="31639b0a-d3f1-4131-9144-431f213b3c71" providerId="ADAL" clId="{53BF1340-3EA1-4B98-A7F2-458932E29C55}" dt="2022-02-08T17:59:42.188" v="806" actId="14100"/>
          <ac:spMkLst>
            <pc:docMk/>
            <pc:sldMk cId="2657730720" sldId="260"/>
            <ac:spMk id="6" creationId="{F0B49E81-9374-4A3A-9908-C266BE291E03}"/>
          </ac:spMkLst>
        </pc:spChg>
      </pc:sldChg>
      <pc:sldChg chg="modSp mod">
        <pc:chgData name="Vanessa Helfrick Paulus" userId="31639b0a-d3f1-4131-9144-431f213b3c71" providerId="ADAL" clId="{53BF1340-3EA1-4B98-A7F2-458932E29C55}" dt="2022-02-08T17:58:24.211" v="800" actId="1076"/>
        <pc:sldMkLst>
          <pc:docMk/>
          <pc:sldMk cId="1339989012" sldId="261"/>
        </pc:sldMkLst>
        <pc:spChg chg="mod">
          <ac:chgData name="Vanessa Helfrick Paulus" userId="31639b0a-d3f1-4131-9144-431f213b3c71" providerId="ADAL" clId="{53BF1340-3EA1-4B98-A7F2-458932E29C55}" dt="2022-02-08T17:58:24.211" v="800" actId="1076"/>
          <ac:spMkLst>
            <pc:docMk/>
            <pc:sldMk cId="1339989012" sldId="261"/>
            <ac:spMk id="2" creationId="{3E3EB2BC-7D22-415A-AFD8-6CD4E8F0E14C}"/>
          </ac:spMkLst>
        </pc:spChg>
      </pc:sldChg>
      <pc:sldChg chg="delSp modSp mod ord modNotesTx">
        <pc:chgData name="Vanessa Helfrick Paulus" userId="31639b0a-d3f1-4131-9144-431f213b3c71" providerId="ADAL" clId="{53BF1340-3EA1-4B98-A7F2-458932E29C55}" dt="2022-02-09T18:55:59.500" v="6579" actId="33524"/>
        <pc:sldMkLst>
          <pc:docMk/>
          <pc:sldMk cId="2828642134" sldId="267"/>
        </pc:sldMkLst>
        <pc:spChg chg="mod">
          <ac:chgData name="Vanessa Helfrick Paulus" userId="31639b0a-d3f1-4131-9144-431f213b3c71" providerId="ADAL" clId="{53BF1340-3EA1-4B98-A7F2-458932E29C55}" dt="2022-02-08T20:31:03.085" v="5463" actId="27636"/>
          <ac:spMkLst>
            <pc:docMk/>
            <pc:sldMk cId="2828642134" sldId="267"/>
            <ac:spMk id="7" creationId="{0DA6DA5F-FC41-490F-8BAF-D7AB04312F32}"/>
          </ac:spMkLst>
        </pc:spChg>
        <pc:picChg chg="del mod">
          <ac:chgData name="Vanessa Helfrick Paulus" userId="31639b0a-d3f1-4131-9144-431f213b3c71" providerId="ADAL" clId="{53BF1340-3EA1-4B98-A7F2-458932E29C55}" dt="2022-02-08T23:00:45.750" v="6423" actId="478"/>
          <ac:picMkLst>
            <pc:docMk/>
            <pc:sldMk cId="2828642134" sldId="267"/>
            <ac:picMk id="4102" creationId="{38A8B234-E9CD-4486-AA23-E27F6D17060B}"/>
          </ac:picMkLst>
        </pc:picChg>
      </pc:sldChg>
      <pc:sldChg chg="modSp mod modNotesTx">
        <pc:chgData name="Vanessa Helfrick Paulus" userId="31639b0a-d3f1-4131-9144-431f213b3c71" providerId="ADAL" clId="{53BF1340-3EA1-4B98-A7F2-458932E29C55}" dt="2022-02-08T18:09:57.897" v="953" actId="20577"/>
        <pc:sldMkLst>
          <pc:docMk/>
          <pc:sldMk cId="1824850690" sldId="268"/>
        </pc:sldMkLst>
        <pc:spChg chg="mod">
          <ac:chgData name="Vanessa Helfrick Paulus" userId="31639b0a-d3f1-4131-9144-431f213b3c71" providerId="ADAL" clId="{53BF1340-3EA1-4B98-A7F2-458932E29C55}" dt="2022-02-08T18:09:37.574" v="928" actId="14100"/>
          <ac:spMkLst>
            <pc:docMk/>
            <pc:sldMk cId="1824850690" sldId="268"/>
            <ac:spMk id="6" creationId="{6AC7DF05-A8B8-4053-994E-0ABFE61D9E7D}"/>
          </ac:spMkLst>
        </pc:spChg>
      </pc:sldChg>
      <pc:sldChg chg="modSp mod modNotesTx">
        <pc:chgData name="Vanessa Helfrick Paulus" userId="31639b0a-d3f1-4131-9144-431f213b3c71" providerId="ADAL" clId="{53BF1340-3EA1-4B98-A7F2-458932E29C55}" dt="2022-02-08T22:50:33.779" v="6320" actId="20577"/>
        <pc:sldMkLst>
          <pc:docMk/>
          <pc:sldMk cId="2237157189" sldId="269"/>
        </pc:sldMkLst>
        <pc:spChg chg="mod">
          <ac:chgData name="Vanessa Helfrick Paulus" userId="31639b0a-d3f1-4131-9144-431f213b3c71" providerId="ADAL" clId="{53BF1340-3EA1-4B98-A7F2-458932E29C55}" dt="2022-02-08T22:12:04.512" v="5927" actId="20577"/>
          <ac:spMkLst>
            <pc:docMk/>
            <pc:sldMk cId="2237157189" sldId="269"/>
            <ac:spMk id="3" creationId="{7343278A-6230-4651-872D-F775E9A738F6}"/>
          </ac:spMkLst>
        </pc:spChg>
      </pc:sldChg>
      <pc:sldChg chg="modSp mod modNotesTx">
        <pc:chgData name="Vanessa Helfrick Paulus" userId="31639b0a-d3f1-4131-9144-431f213b3c71" providerId="ADAL" clId="{53BF1340-3EA1-4B98-A7F2-458932E29C55}" dt="2022-02-08T22:51:43.824" v="6354"/>
        <pc:sldMkLst>
          <pc:docMk/>
          <pc:sldMk cId="1964090487" sldId="270"/>
        </pc:sldMkLst>
        <pc:spChg chg="mod">
          <ac:chgData name="Vanessa Helfrick Paulus" userId="31639b0a-d3f1-4131-9144-431f213b3c71" providerId="ADAL" clId="{53BF1340-3EA1-4B98-A7F2-458932E29C55}" dt="2022-02-08T22:51:26.452" v="6353" actId="20577"/>
          <ac:spMkLst>
            <pc:docMk/>
            <pc:sldMk cId="1964090487" sldId="270"/>
            <ac:spMk id="3" creationId="{7343278A-6230-4651-872D-F775E9A738F6}"/>
          </ac:spMkLst>
        </pc:spChg>
      </pc:sldChg>
      <pc:sldChg chg="modSp mod modNotesTx">
        <pc:chgData name="Vanessa Helfrick Paulus" userId="31639b0a-d3f1-4131-9144-431f213b3c71" providerId="ADAL" clId="{53BF1340-3EA1-4B98-A7F2-458932E29C55}" dt="2022-02-08T22:51:01.353" v="6322" actId="20577"/>
        <pc:sldMkLst>
          <pc:docMk/>
          <pc:sldMk cId="2307003090" sldId="271"/>
        </pc:sldMkLst>
        <pc:spChg chg="mod">
          <ac:chgData name="Vanessa Helfrick Paulus" userId="31639b0a-d3f1-4131-9144-431f213b3c71" providerId="ADAL" clId="{53BF1340-3EA1-4B98-A7F2-458932E29C55}" dt="2022-02-08T20:25:12.799" v="5104" actId="27636"/>
          <ac:spMkLst>
            <pc:docMk/>
            <pc:sldMk cId="2307003090" sldId="271"/>
            <ac:spMk id="3" creationId="{7343278A-6230-4651-872D-F775E9A738F6}"/>
          </ac:spMkLst>
        </pc:spChg>
      </pc:sldChg>
      <pc:sldChg chg="modSp mod modNotesTx">
        <pc:chgData name="Vanessa Helfrick Paulus" userId="31639b0a-d3f1-4131-9144-431f213b3c71" providerId="ADAL" clId="{53BF1340-3EA1-4B98-A7F2-458932E29C55}" dt="2022-02-08T17:55:55.634" v="725" actId="20577"/>
        <pc:sldMkLst>
          <pc:docMk/>
          <pc:sldMk cId="3823497793" sldId="272"/>
        </pc:sldMkLst>
        <pc:spChg chg="mod">
          <ac:chgData name="Vanessa Helfrick Paulus" userId="31639b0a-d3f1-4131-9144-431f213b3c71" providerId="ADAL" clId="{53BF1340-3EA1-4B98-A7F2-458932E29C55}" dt="2022-02-08T17:51:34.209" v="556" actId="20577"/>
          <ac:spMkLst>
            <pc:docMk/>
            <pc:sldMk cId="3823497793" sldId="272"/>
            <ac:spMk id="6" creationId="{95DFC9C6-2104-47E9-8D30-E6326F848AED}"/>
          </ac:spMkLst>
        </pc:spChg>
      </pc:sldChg>
      <pc:sldChg chg="modSp mod modNotesTx">
        <pc:chgData name="Vanessa Helfrick Paulus" userId="31639b0a-d3f1-4131-9144-431f213b3c71" providerId="ADAL" clId="{53BF1340-3EA1-4B98-A7F2-458932E29C55}" dt="2022-02-08T22:14:14.028" v="5948" actId="20577"/>
        <pc:sldMkLst>
          <pc:docMk/>
          <pc:sldMk cId="749262999" sldId="273"/>
        </pc:sldMkLst>
        <pc:spChg chg="mod">
          <ac:chgData name="Vanessa Helfrick Paulus" userId="31639b0a-d3f1-4131-9144-431f213b3c71" providerId="ADAL" clId="{53BF1340-3EA1-4B98-A7F2-458932E29C55}" dt="2022-02-08T17:48:30.564" v="344" actId="20577"/>
          <ac:spMkLst>
            <pc:docMk/>
            <pc:sldMk cId="749262999" sldId="273"/>
            <ac:spMk id="2" creationId="{D9EACF58-5836-4EFA-8556-0883A7500F45}"/>
          </ac:spMkLst>
        </pc:spChg>
        <pc:spChg chg="mod">
          <ac:chgData name="Vanessa Helfrick Paulus" userId="31639b0a-d3f1-4131-9144-431f213b3c71" providerId="ADAL" clId="{53BF1340-3EA1-4B98-A7F2-458932E29C55}" dt="2022-02-08T22:14:14.028" v="5948" actId="20577"/>
          <ac:spMkLst>
            <pc:docMk/>
            <pc:sldMk cId="749262999" sldId="273"/>
            <ac:spMk id="3" creationId="{1E1DBC82-D99E-49DD-BCF1-29FE31845A26}"/>
          </ac:spMkLst>
        </pc:spChg>
      </pc:sldChg>
      <pc:sldChg chg="addSp delSp modSp mod modNotesTx">
        <pc:chgData name="Vanessa Helfrick Paulus" userId="31639b0a-d3f1-4131-9144-431f213b3c71" providerId="ADAL" clId="{53BF1340-3EA1-4B98-A7F2-458932E29C55}" dt="2022-02-09T18:53:51.426" v="6568" actId="20577"/>
        <pc:sldMkLst>
          <pc:docMk/>
          <pc:sldMk cId="3690250049" sldId="276"/>
        </pc:sldMkLst>
        <pc:spChg chg="mod">
          <ac:chgData name="Vanessa Helfrick Paulus" userId="31639b0a-d3f1-4131-9144-431f213b3c71" providerId="ADAL" clId="{53BF1340-3EA1-4B98-A7F2-458932E29C55}" dt="2022-02-08T18:11:12.407" v="963"/>
          <ac:spMkLst>
            <pc:docMk/>
            <pc:sldMk cId="3690250049" sldId="276"/>
            <ac:spMk id="4" creationId="{E9E66AC1-A7D1-4E00-B7F8-C9B53DCBB9A6}"/>
          </ac:spMkLst>
        </pc:spChg>
        <pc:spChg chg="del mod">
          <ac:chgData name="Vanessa Helfrick Paulus" userId="31639b0a-d3f1-4131-9144-431f213b3c71" providerId="ADAL" clId="{53BF1340-3EA1-4B98-A7F2-458932E29C55}" dt="2022-02-08T19:47:09.058" v="4098" actId="478"/>
          <ac:spMkLst>
            <pc:docMk/>
            <pc:sldMk cId="3690250049" sldId="276"/>
            <ac:spMk id="5" creationId="{AA44983F-C61A-42B7-A553-5A066BD1CC70}"/>
          </ac:spMkLst>
        </pc:spChg>
        <pc:graphicFrameChg chg="add mod modGraphic">
          <ac:chgData name="Vanessa Helfrick Paulus" userId="31639b0a-d3f1-4131-9144-431f213b3c71" providerId="ADAL" clId="{53BF1340-3EA1-4B98-A7F2-458932E29C55}" dt="2022-02-08T20:18:59.915" v="4792" actId="20577"/>
          <ac:graphicFrameMkLst>
            <pc:docMk/>
            <pc:sldMk cId="3690250049" sldId="276"/>
            <ac:graphicFrameMk id="7" creationId="{B3150185-3884-4307-A2A3-ACF0D6587EA1}"/>
          </ac:graphicFrameMkLst>
        </pc:graphicFrameChg>
        <pc:picChg chg="add del">
          <ac:chgData name="Vanessa Helfrick Paulus" userId="31639b0a-d3f1-4131-9144-431f213b3c71" providerId="ADAL" clId="{53BF1340-3EA1-4B98-A7F2-458932E29C55}" dt="2022-02-08T19:21:10.347" v="2964"/>
          <ac:picMkLst>
            <pc:docMk/>
            <pc:sldMk cId="3690250049" sldId="276"/>
            <ac:picMk id="2" creationId="{C71C82B7-FED5-4619-8B72-6B8C070051A5}"/>
          </ac:picMkLst>
        </pc:picChg>
        <pc:picChg chg="mod">
          <ac:chgData name="Vanessa Helfrick Paulus" userId="31639b0a-d3f1-4131-9144-431f213b3c71" providerId="ADAL" clId="{53BF1340-3EA1-4B98-A7F2-458932E29C55}" dt="2022-02-08T19:47:20.191" v="4100" actId="1076"/>
          <ac:picMkLst>
            <pc:docMk/>
            <pc:sldMk cId="3690250049" sldId="276"/>
            <ac:picMk id="3080" creationId="{496473FF-7E2C-4D55-BAB9-CE6622C20E84}"/>
          </ac:picMkLst>
        </pc:picChg>
      </pc:sldChg>
      <pc:sldChg chg="addSp delSp modSp mod modNotesTx">
        <pc:chgData name="Vanessa Helfrick Paulus" userId="31639b0a-d3f1-4131-9144-431f213b3c71" providerId="ADAL" clId="{53BF1340-3EA1-4B98-A7F2-458932E29C55}" dt="2022-02-08T22:59:59.189" v="6422" actId="207"/>
        <pc:sldMkLst>
          <pc:docMk/>
          <pc:sldMk cId="1177386127" sldId="279"/>
        </pc:sldMkLst>
        <pc:spChg chg="add mod">
          <ac:chgData name="Vanessa Helfrick Paulus" userId="31639b0a-d3f1-4131-9144-431f213b3c71" providerId="ADAL" clId="{53BF1340-3EA1-4B98-A7F2-458932E29C55}" dt="2022-02-08T22:59:21.215" v="6417" actId="207"/>
          <ac:spMkLst>
            <pc:docMk/>
            <pc:sldMk cId="1177386127" sldId="279"/>
            <ac:spMk id="3" creationId="{49B83E08-D882-463A-8131-94303B105793}"/>
          </ac:spMkLst>
        </pc:spChg>
        <pc:spChg chg="mod">
          <ac:chgData name="Vanessa Helfrick Paulus" userId="31639b0a-d3f1-4131-9144-431f213b3c71" providerId="ADAL" clId="{53BF1340-3EA1-4B98-A7F2-458932E29C55}" dt="2022-02-08T22:30:31.005" v="5968" actId="14100"/>
          <ac:spMkLst>
            <pc:docMk/>
            <pc:sldMk cId="1177386127" sldId="279"/>
            <ac:spMk id="4" creationId="{E9E66AC1-A7D1-4E00-B7F8-C9B53DCBB9A6}"/>
          </ac:spMkLst>
        </pc:spChg>
        <pc:graphicFrameChg chg="del">
          <ac:chgData name="Vanessa Helfrick Paulus" userId="31639b0a-d3f1-4131-9144-431f213b3c71" providerId="ADAL" clId="{53BF1340-3EA1-4B98-A7F2-458932E29C55}" dt="2022-02-08T19:21:24.647" v="2967" actId="478"/>
          <ac:graphicFrameMkLst>
            <pc:docMk/>
            <pc:sldMk cId="1177386127" sldId="279"/>
            <ac:graphicFrameMk id="2" creationId="{793437E7-A44B-4A6B-9590-A2A6A7E63F12}"/>
          </ac:graphicFrameMkLst>
        </pc:graphicFrameChg>
        <pc:picChg chg="add del mod">
          <ac:chgData name="Vanessa Helfrick Paulus" userId="31639b0a-d3f1-4131-9144-431f213b3c71" providerId="ADAL" clId="{53BF1340-3EA1-4B98-A7F2-458932E29C55}" dt="2022-02-08T19:22:08.882" v="2980" actId="22"/>
          <ac:picMkLst>
            <pc:docMk/>
            <pc:sldMk cId="1177386127" sldId="279"/>
            <ac:picMk id="7" creationId="{8240696C-D50E-4B95-9786-DBEFB1FCD63A}"/>
          </ac:picMkLst>
        </pc:picChg>
        <pc:picChg chg="mod">
          <ac:chgData name="Vanessa Helfrick Paulus" userId="31639b0a-d3f1-4131-9144-431f213b3c71" providerId="ADAL" clId="{53BF1340-3EA1-4B98-A7F2-458932E29C55}" dt="2022-02-08T22:59:59.189" v="6422" actId="207"/>
          <ac:picMkLst>
            <pc:docMk/>
            <pc:sldMk cId="1177386127" sldId="279"/>
            <ac:picMk id="1030" creationId="{4AC7DCFF-0286-4C9A-BA3C-A2C2D74608E6}"/>
          </ac:picMkLst>
        </pc:picChg>
      </pc:sldChg>
      <pc:sldChg chg="delSp modSp add del mod">
        <pc:chgData name="Vanessa Helfrick Paulus" userId="31639b0a-d3f1-4131-9144-431f213b3c71" providerId="ADAL" clId="{53BF1340-3EA1-4B98-A7F2-458932E29C55}" dt="2022-02-08T18:11:21.880" v="965" actId="2696"/>
        <pc:sldMkLst>
          <pc:docMk/>
          <pc:sldMk cId="3291480287" sldId="280"/>
        </pc:sldMkLst>
        <pc:spChg chg="mod">
          <ac:chgData name="Vanessa Helfrick Paulus" userId="31639b0a-d3f1-4131-9144-431f213b3c71" providerId="ADAL" clId="{53BF1340-3EA1-4B98-A7F2-458932E29C55}" dt="2022-02-08T17:57:27.809" v="776" actId="20577"/>
          <ac:spMkLst>
            <pc:docMk/>
            <pc:sldMk cId="3291480287" sldId="280"/>
            <ac:spMk id="4" creationId="{E9E66AC1-A7D1-4E00-B7F8-C9B53DCBB9A6}"/>
          </ac:spMkLst>
        </pc:spChg>
        <pc:graphicFrameChg chg="del mod">
          <ac:chgData name="Vanessa Helfrick Paulus" userId="31639b0a-d3f1-4131-9144-431f213b3c71" providerId="ADAL" clId="{53BF1340-3EA1-4B98-A7F2-458932E29C55}" dt="2022-02-08T18:10:44.085" v="959" actId="478"/>
          <ac:graphicFrameMkLst>
            <pc:docMk/>
            <pc:sldMk cId="3291480287" sldId="280"/>
            <ac:graphicFrameMk id="2" creationId="{793437E7-A44B-4A6B-9590-A2A6A7E63F12}"/>
          </ac:graphicFrameMkLst>
        </pc:graphicFrameChg>
      </pc:sldChg>
      <pc:sldChg chg="addSp delSp modSp add del mod setBg chgLayout modNotesTx">
        <pc:chgData name="Vanessa Helfrick Paulus" userId="31639b0a-d3f1-4131-9144-431f213b3c71" providerId="ADAL" clId="{53BF1340-3EA1-4B98-A7F2-458932E29C55}" dt="2022-02-08T18:30:28.530" v="1234" actId="2696"/>
        <pc:sldMkLst>
          <pc:docMk/>
          <pc:sldMk cId="4012784574" sldId="281"/>
        </pc:sldMkLst>
        <pc:spChg chg="add del mod ord">
          <ac:chgData name="Vanessa Helfrick Paulus" userId="31639b0a-d3f1-4131-9144-431f213b3c71" providerId="ADAL" clId="{53BF1340-3EA1-4B98-A7F2-458932E29C55}" dt="2022-02-08T18:15:39.755" v="1037" actId="700"/>
          <ac:spMkLst>
            <pc:docMk/>
            <pc:sldMk cId="4012784574" sldId="281"/>
            <ac:spMk id="2" creationId="{1E9C0CAA-057D-4064-8787-44870EF74DCF}"/>
          </ac:spMkLst>
        </pc:spChg>
        <pc:spChg chg="add del mod ord">
          <ac:chgData name="Vanessa Helfrick Paulus" userId="31639b0a-d3f1-4131-9144-431f213b3c71" providerId="ADAL" clId="{53BF1340-3EA1-4B98-A7F2-458932E29C55}" dt="2022-02-08T18:15:53.271" v="1039" actId="700"/>
          <ac:spMkLst>
            <pc:docMk/>
            <pc:sldMk cId="4012784574" sldId="281"/>
            <ac:spMk id="3" creationId="{C0062977-BCA3-4DD2-8804-1793EA459E1B}"/>
          </ac:spMkLst>
        </pc:spChg>
        <pc:spChg chg="mod ord">
          <ac:chgData name="Vanessa Helfrick Paulus" userId="31639b0a-d3f1-4131-9144-431f213b3c71" providerId="ADAL" clId="{53BF1340-3EA1-4B98-A7F2-458932E29C55}" dt="2022-02-08T18:17:06.998" v="1074" actId="207"/>
          <ac:spMkLst>
            <pc:docMk/>
            <pc:sldMk cId="4012784574" sldId="281"/>
            <ac:spMk id="4" creationId="{E9E66AC1-A7D1-4E00-B7F8-C9B53DCBB9A6}"/>
          </ac:spMkLst>
        </pc:spChg>
        <pc:spChg chg="mod ord">
          <ac:chgData name="Vanessa Helfrick Paulus" userId="31639b0a-d3f1-4131-9144-431f213b3c71" providerId="ADAL" clId="{53BF1340-3EA1-4B98-A7F2-458932E29C55}" dt="2022-02-08T18:15:57.418" v="1040" actId="700"/>
          <ac:spMkLst>
            <pc:docMk/>
            <pc:sldMk cId="4012784574" sldId="281"/>
            <ac:spMk id="5" creationId="{AA44983F-C61A-42B7-A553-5A066BD1CC70}"/>
          </ac:spMkLst>
        </pc:spChg>
        <pc:spChg chg="add del mod ord">
          <ac:chgData name="Vanessa Helfrick Paulus" userId="31639b0a-d3f1-4131-9144-431f213b3c71" providerId="ADAL" clId="{53BF1340-3EA1-4B98-A7F2-458932E29C55}" dt="2022-02-08T18:15:53.271" v="1039" actId="700"/>
          <ac:spMkLst>
            <pc:docMk/>
            <pc:sldMk cId="4012784574" sldId="281"/>
            <ac:spMk id="6" creationId="{BC92AD3D-FA45-47EF-A72D-1F91AD0815FB}"/>
          </ac:spMkLst>
        </pc:spChg>
        <pc:spChg chg="add del mod ord">
          <ac:chgData name="Vanessa Helfrick Paulus" userId="31639b0a-d3f1-4131-9144-431f213b3c71" providerId="ADAL" clId="{53BF1340-3EA1-4B98-A7F2-458932E29C55}" dt="2022-02-08T18:15:53.271" v="1039" actId="700"/>
          <ac:spMkLst>
            <pc:docMk/>
            <pc:sldMk cId="4012784574" sldId="281"/>
            <ac:spMk id="7" creationId="{7CA8B029-367E-424D-BA94-60DFB815BD17}"/>
          </ac:spMkLst>
        </pc:spChg>
        <pc:spChg chg="add del mod ord">
          <ac:chgData name="Vanessa Helfrick Paulus" userId="31639b0a-d3f1-4131-9144-431f213b3c71" providerId="ADAL" clId="{53BF1340-3EA1-4B98-A7F2-458932E29C55}" dt="2022-02-08T18:15:57.418" v="1040" actId="700"/>
          <ac:spMkLst>
            <pc:docMk/>
            <pc:sldMk cId="4012784574" sldId="281"/>
            <ac:spMk id="8" creationId="{6085B7A1-4DD0-446F-81D8-62B0C189B75E}"/>
          </ac:spMkLst>
        </pc:spChg>
        <pc:spChg chg="add mod ord">
          <ac:chgData name="Vanessa Helfrick Paulus" userId="31639b0a-d3f1-4131-9144-431f213b3c71" providerId="ADAL" clId="{53BF1340-3EA1-4B98-A7F2-458932E29C55}" dt="2022-02-08T18:15:57.418" v="1040" actId="700"/>
          <ac:spMkLst>
            <pc:docMk/>
            <pc:sldMk cId="4012784574" sldId="281"/>
            <ac:spMk id="9" creationId="{1A146DC6-4B43-4D6C-B47B-E5EB588B402D}"/>
          </ac:spMkLst>
        </pc:spChg>
        <pc:picChg chg="del">
          <ac:chgData name="Vanessa Helfrick Paulus" userId="31639b0a-d3f1-4131-9144-431f213b3c71" providerId="ADAL" clId="{53BF1340-3EA1-4B98-A7F2-458932E29C55}" dt="2022-02-08T18:11:38.839" v="984" actId="478"/>
          <ac:picMkLst>
            <pc:docMk/>
            <pc:sldMk cId="4012784574" sldId="281"/>
            <ac:picMk id="3080" creationId="{496473FF-7E2C-4D55-BAB9-CE6622C20E84}"/>
          </ac:picMkLst>
        </pc:picChg>
      </pc:sldChg>
      <pc:sldChg chg="addSp delSp modSp add mod modNotesTx">
        <pc:chgData name="Vanessa Helfrick Paulus" userId="31639b0a-d3f1-4131-9144-431f213b3c71" providerId="ADAL" clId="{53BF1340-3EA1-4B98-A7F2-458932E29C55}" dt="2022-02-09T18:54:46.151" v="6578" actId="20577"/>
        <pc:sldMkLst>
          <pc:docMk/>
          <pc:sldMk cId="1990137284" sldId="282"/>
        </pc:sldMkLst>
        <pc:spChg chg="add del mod">
          <ac:chgData name="Vanessa Helfrick Paulus" userId="31639b0a-d3f1-4131-9144-431f213b3c71" providerId="ADAL" clId="{53BF1340-3EA1-4B98-A7F2-458932E29C55}" dt="2022-02-08T18:23:38.629" v="1120"/>
          <ac:spMkLst>
            <pc:docMk/>
            <pc:sldMk cId="1990137284" sldId="282"/>
            <ac:spMk id="2" creationId="{99945E1F-A828-4B45-852D-45B87E0E0C88}"/>
          </ac:spMkLst>
        </pc:spChg>
        <pc:spChg chg="add del mod">
          <ac:chgData name="Vanessa Helfrick Paulus" userId="31639b0a-d3f1-4131-9144-431f213b3c71" providerId="ADAL" clId="{53BF1340-3EA1-4B98-A7F2-458932E29C55}" dt="2022-02-08T18:23:38.629" v="1122"/>
          <ac:spMkLst>
            <pc:docMk/>
            <pc:sldMk cId="1990137284" sldId="282"/>
            <ac:spMk id="3" creationId="{811F4098-B4BD-4522-BFCC-9B7B45592513}"/>
          </ac:spMkLst>
        </pc:spChg>
        <pc:spChg chg="mod">
          <ac:chgData name="Vanessa Helfrick Paulus" userId="31639b0a-d3f1-4131-9144-431f213b3c71" providerId="ADAL" clId="{53BF1340-3EA1-4B98-A7F2-458932E29C55}" dt="2022-02-08T18:19:01.591" v="1088" actId="20577"/>
          <ac:spMkLst>
            <pc:docMk/>
            <pc:sldMk cId="1990137284" sldId="282"/>
            <ac:spMk id="4" creationId="{E9E66AC1-A7D1-4E00-B7F8-C9B53DCBB9A6}"/>
          </ac:spMkLst>
        </pc:spChg>
        <pc:spChg chg="mod">
          <ac:chgData name="Vanessa Helfrick Paulus" userId="31639b0a-d3f1-4131-9144-431f213b3c71" providerId="ADAL" clId="{53BF1340-3EA1-4B98-A7F2-458932E29C55}" dt="2022-02-08T19:18:18.602" v="2958" actId="14100"/>
          <ac:spMkLst>
            <pc:docMk/>
            <pc:sldMk cId="1990137284" sldId="282"/>
            <ac:spMk id="5" creationId="{AA44983F-C61A-42B7-A553-5A066BD1CC70}"/>
          </ac:spMkLst>
        </pc:spChg>
        <pc:spChg chg="del">
          <ac:chgData name="Vanessa Helfrick Paulus" userId="31639b0a-d3f1-4131-9144-431f213b3c71" providerId="ADAL" clId="{53BF1340-3EA1-4B98-A7F2-458932E29C55}" dt="2022-02-08T18:23:36.260" v="1117" actId="931"/>
          <ac:spMkLst>
            <pc:docMk/>
            <pc:sldMk cId="1990137284" sldId="282"/>
            <ac:spMk id="8" creationId="{6085B7A1-4DD0-446F-81D8-62B0C189B75E}"/>
          </ac:spMkLst>
        </pc:spChg>
        <pc:spChg chg="add del mod">
          <ac:chgData name="Vanessa Helfrick Paulus" userId="31639b0a-d3f1-4131-9144-431f213b3c71" providerId="ADAL" clId="{53BF1340-3EA1-4B98-A7F2-458932E29C55}" dt="2022-02-08T22:54:34.414" v="6367" actId="931"/>
          <ac:spMkLst>
            <pc:docMk/>
            <pc:sldMk cId="1990137284" sldId="282"/>
            <ac:spMk id="12" creationId="{40CC868F-39D5-4224-A655-3D5131976CC0}"/>
          </ac:spMkLst>
        </pc:spChg>
        <pc:spChg chg="add del mod">
          <ac:chgData name="Vanessa Helfrick Paulus" userId="31639b0a-d3f1-4131-9144-431f213b3c71" providerId="ADAL" clId="{53BF1340-3EA1-4B98-A7F2-458932E29C55}" dt="2022-02-08T22:55:27.869" v="6373" actId="931"/>
          <ac:spMkLst>
            <pc:docMk/>
            <pc:sldMk cId="1990137284" sldId="282"/>
            <ac:spMk id="22" creationId="{2961A046-F9FE-434E-B392-3B482D97209A}"/>
          </ac:spMkLst>
        </pc:spChg>
        <pc:spChg chg="add del mod">
          <ac:chgData name="Vanessa Helfrick Paulus" userId="31639b0a-d3f1-4131-9144-431f213b3c71" providerId="ADAL" clId="{53BF1340-3EA1-4B98-A7F2-458932E29C55}" dt="2022-02-08T22:56:23.126" v="6381" actId="931"/>
          <ac:spMkLst>
            <pc:docMk/>
            <pc:sldMk cId="1990137284" sldId="282"/>
            <ac:spMk id="26" creationId="{8CDB62C4-A0FD-45A9-A74A-329A51FAFC1E}"/>
          </ac:spMkLst>
        </pc:spChg>
        <pc:spChg chg="add del mod">
          <ac:chgData name="Vanessa Helfrick Paulus" userId="31639b0a-d3f1-4131-9144-431f213b3c71" providerId="ADAL" clId="{53BF1340-3EA1-4B98-A7F2-458932E29C55}" dt="2022-02-08T22:58:06.046" v="6404" actId="931"/>
          <ac:spMkLst>
            <pc:docMk/>
            <pc:sldMk cId="1990137284" sldId="282"/>
            <ac:spMk id="30" creationId="{E9E89C5F-9C4B-4F93-B68D-D55D3B98995F}"/>
          </ac:spMkLst>
        </pc:spChg>
        <pc:graphicFrameChg chg="add del modGraphic">
          <ac:chgData name="Vanessa Helfrick Paulus" userId="31639b0a-d3f1-4131-9144-431f213b3c71" providerId="ADAL" clId="{53BF1340-3EA1-4B98-A7F2-458932E29C55}" dt="2022-02-08T18:24:32.260" v="1124" actId="1032"/>
          <ac:graphicFrameMkLst>
            <pc:docMk/>
            <pc:sldMk cId="1990137284" sldId="282"/>
            <ac:graphicFrameMk id="13" creationId="{984A4B99-8E27-43EA-ABE0-1951969E7B4C}"/>
          </ac:graphicFrameMkLst>
        </pc:graphicFrameChg>
        <pc:graphicFrameChg chg="add del modGraphic">
          <ac:chgData name="Vanessa Helfrick Paulus" userId="31639b0a-d3f1-4131-9144-431f213b3c71" providerId="ADAL" clId="{53BF1340-3EA1-4B98-A7F2-458932E29C55}" dt="2022-02-08T18:25:06.284" v="1126" actId="1032"/>
          <ac:graphicFrameMkLst>
            <pc:docMk/>
            <pc:sldMk cId="1990137284" sldId="282"/>
            <ac:graphicFrameMk id="14" creationId="{3CB482CA-0323-42F9-96CF-BC48D3CBD0BD}"/>
          </ac:graphicFrameMkLst>
        </pc:graphicFrameChg>
        <pc:graphicFrameChg chg="add del mod modGraphic">
          <ac:chgData name="Vanessa Helfrick Paulus" userId="31639b0a-d3f1-4131-9144-431f213b3c71" providerId="ADAL" clId="{53BF1340-3EA1-4B98-A7F2-458932E29C55}" dt="2022-02-08T18:26:30.626" v="1160" actId="478"/>
          <ac:graphicFrameMkLst>
            <pc:docMk/>
            <pc:sldMk cId="1990137284" sldId="282"/>
            <ac:graphicFrameMk id="15" creationId="{6EE775E4-334F-4FD2-B3C1-C2606ABDFAF0}"/>
          </ac:graphicFrameMkLst>
        </pc:graphicFrameChg>
        <pc:graphicFrameChg chg="add mod modGraphic">
          <ac:chgData name="Vanessa Helfrick Paulus" userId="31639b0a-d3f1-4131-9144-431f213b3c71" providerId="ADAL" clId="{53BF1340-3EA1-4B98-A7F2-458932E29C55}" dt="2022-02-09T18:54:26.308" v="6576" actId="20577"/>
          <ac:graphicFrameMkLst>
            <pc:docMk/>
            <pc:sldMk cId="1990137284" sldId="282"/>
            <ac:graphicFrameMk id="16" creationId="{5D1DF9B2-1FDD-457C-A3C1-CBBFF8E04176}"/>
          </ac:graphicFrameMkLst>
        </pc:graphicFrameChg>
        <pc:picChg chg="add del mod">
          <ac:chgData name="Vanessa Helfrick Paulus" userId="31639b0a-d3f1-4131-9144-431f213b3c71" providerId="ADAL" clId="{53BF1340-3EA1-4B98-A7F2-458932E29C55}" dt="2022-02-08T18:23:38.609" v="1118" actId="478"/>
          <ac:picMkLst>
            <pc:docMk/>
            <pc:sldMk cId="1990137284" sldId="282"/>
            <ac:picMk id="10" creationId="{BA55DDE9-756B-434C-A998-C3D287703A72}"/>
          </ac:picMkLst>
        </pc:picChg>
        <pc:picChg chg="add del mod">
          <ac:chgData name="Vanessa Helfrick Paulus" userId="31639b0a-d3f1-4131-9144-431f213b3c71" providerId="ADAL" clId="{53BF1340-3EA1-4B98-A7F2-458932E29C55}" dt="2022-02-08T22:53:28.119" v="6366" actId="931"/>
          <ac:picMkLst>
            <pc:docMk/>
            <pc:sldMk cId="1990137284" sldId="282"/>
            <ac:picMk id="18" creationId="{306CA465-A67E-4EB0-86F5-5D4DEDA26A50}"/>
          </ac:picMkLst>
        </pc:picChg>
        <pc:picChg chg="add del mod">
          <ac:chgData name="Vanessa Helfrick Paulus" userId="31639b0a-d3f1-4131-9144-431f213b3c71" providerId="ADAL" clId="{53BF1340-3EA1-4B98-A7F2-458932E29C55}" dt="2022-02-08T22:54:56.921" v="6372" actId="478"/>
          <ac:picMkLst>
            <pc:docMk/>
            <pc:sldMk cId="1990137284" sldId="282"/>
            <ac:picMk id="20" creationId="{B4AB66AC-ECCF-43DA-B6C2-D683E5982ACE}"/>
          </ac:picMkLst>
        </pc:picChg>
        <pc:picChg chg="add del mod">
          <ac:chgData name="Vanessa Helfrick Paulus" userId="31639b0a-d3f1-4131-9144-431f213b3c71" providerId="ADAL" clId="{53BF1340-3EA1-4B98-A7F2-458932E29C55}" dt="2022-02-08T22:56:02.345" v="6379" actId="478"/>
          <ac:picMkLst>
            <pc:docMk/>
            <pc:sldMk cId="1990137284" sldId="282"/>
            <ac:picMk id="24" creationId="{B9CAF27D-9F9D-418E-847D-E139BB9E0A87}"/>
          </ac:picMkLst>
        </pc:picChg>
        <pc:picChg chg="add del mod">
          <ac:chgData name="Vanessa Helfrick Paulus" userId="31639b0a-d3f1-4131-9144-431f213b3c71" providerId="ADAL" clId="{53BF1340-3EA1-4B98-A7F2-458932E29C55}" dt="2022-02-08T22:57:49.643" v="6402" actId="478"/>
          <ac:picMkLst>
            <pc:docMk/>
            <pc:sldMk cId="1990137284" sldId="282"/>
            <ac:picMk id="28" creationId="{BA08FD08-51D0-405F-A5E0-3EE2E0B778D2}"/>
          </ac:picMkLst>
        </pc:picChg>
        <pc:picChg chg="add mod">
          <ac:chgData name="Vanessa Helfrick Paulus" userId="31639b0a-d3f1-4131-9144-431f213b3c71" providerId="ADAL" clId="{53BF1340-3EA1-4B98-A7F2-458932E29C55}" dt="2022-02-08T22:58:48.788" v="6415" actId="1076"/>
          <ac:picMkLst>
            <pc:docMk/>
            <pc:sldMk cId="1990137284" sldId="282"/>
            <ac:picMk id="3072" creationId="{03E9E69E-7049-446E-9C27-0DE0BC1F8D06}"/>
          </ac:picMkLst>
        </pc:picChg>
        <pc:picChg chg="del">
          <ac:chgData name="Vanessa Helfrick Paulus" userId="31639b0a-d3f1-4131-9144-431f213b3c71" providerId="ADAL" clId="{53BF1340-3EA1-4B98-A7F2-458932E29C55}" dt="2022-02-08T18:19:07.117" v="1089" actId="478"/>
          <ac:picMkLst>
            <pc:docMk/>
            <pc:sldMk cId="1990137284" sldId="282"/>
            <ac:picMk id="3080" creationId="{496473FF-7E2C-4D55-BAB9-CE6622C20E84}"/>
          </ac:picMkLst>
        </pc:picChg>
      </pc:sldChg>
    </pc:docChg>
  </pc:docChgLst>
  <pc:docChgLst>
    <pc:chgData name="Vanessa Helfrick Paulus" userId="31639b0a-d3f1-4131-9144-431f213b3c71" providerId="ADAL" clId="{97794F0D-3F3C-41BC-9294-74B2029320A8}"/>
    <pc:docChg chg="custSel modSld">
      <pc:chgData name="Vanessa Helfrick Paulus" userId="31639b0a-d3f1-4131-9144-431f213b3c71" providerId="ADAL" clId="{97794F0D-3F3C-41BC-9294-74B2029320A8}" dt="2022-01-13T17:17:12.981" v="3" actId="20577"/>
      <pc:docMkLst>
        <pc:docMk/>
      </pc:docMkLst>
      <pc:sldChg chg="modSp mod">
        <pc:chgData name="Vanessa Helfrick Paulus" userId="31639b0a-d3f1-4131-9144-431f213b3c71" providerId="ADAL" clId="{97794F0D-3F3C-41BC-9294-74B2029320A8}" dt="2022-01-13T17:17:12.981" v="3" actId="20577"/>
        <pc:sldMkLst>
          <pc:docMk/>
          <pc:sldMk cId="1339989012" sldId="261"/>
        </pc:sldMkLst>
        <pc:spChg chg="mod">
          <ac:chgData name="Vanessa Helfrick Paulus" userId="31639b0a-d3f1-4131-9144-431f213b3c71" providerId="ADAL" clId="{97794F0D-3F3C-41BC-9294-74B2029320A8}" dt="2022-01-13T17:17:12.981" v="3" actId="20577"/>
          <ac:spMkLst>
            <pc:docMk/>
            <pc:sldMk cId="1339989012" sldId="261"/>
            <ac:spMk id="6" creationId="{45E74F11-EC5C-46C5-80ED-242AEE688D70}"/>
          </ac:spMkLst>
        </pc:spChg>
      </pc:sldChg>
      <pc:sldChg chg="modNotesTx">
        <pc:chgData name="Vanessa Helfrick Paulus" userId="31639b0a-d3f1-4131-9144-431f213b3c71" providerId="ADAL" clId="{97794F0D-3F3C-41BC-9294-74B2029320A8}" dt="2022-01-13T17:16:43.098" v="1" actId="313"/>
        <pc:sldMkLst>
          <pc:docMk/>
          <pc:sldMk cId="1177386127" sldId="279"/>
        </pc:sldMkLst>
      </pc:sldChg>
    </pc:docChg>
  </pc:docChgLst>
  <pc:docChgLst>
    <pc:chgData name="Vanessa Helfrick Paulus" userId="31639b0a-d3f1-4131-9144-431f213b3c71" providerId="ADAL" clId="{F9564EA5-3A9A-44D2-987A-51A8706D6B3B}"/>
    <pc:docChg chg="undo redo custSel modSld">
      <pc:chgData name="Vanessa Helfrick Paulus" userId="31639b0a-d3f1-4131-9144-431f213b3c71" providerId="ADAL" clId="{F9564EA5-3A9A-44D2-987A-51A8706D6B3B}" dt="2022-03-24T20:45:32.500" v="2016" actId="20577"/>
      <pc:docMkLst>
        <pc:docMk/>
      </pc:docMkLst>
      <pc:sldChg chg="modSp mod modNotesTx">
        <pc:chgData name="Vanessa Helfrick Paulus" userId="31639b0a-d3f1-4131-9144-431f213b3c71" providerId="ADAL" clId="{F9564EA5-3A9A-44D2-987A-51A8706D6B3B}" dt="2022-03-24T20:42:15.484" v="1967" actId="1076"/>
        <pc:sldMkLst>
          <pc:docMk/>
          <pc:sldMk cId="4081440341" sldId="256"/>
        </pc:sldMkLst>
        <pc:spChg chg="mod">
          <ac:chgData name="Vanessa Helfrick Paulus" userId="31639b0a-d3f1-4131-9144-431f213b3c71" providerId="ADAL" clId="{F9564EA5-3A9A-44D2-987A-51A8706D6B3B}" dt="2022-03-24T20:42:10.334" v="1966" actId="1076"/>
          <ac:spMkLst>
            <pc:docMk/>
            <pc:sldMk cId="4081440341" sldId="256"/>
            <ac:spMk id="2" creationId="{43F4211D-871B-4EAA-911B-302243E4AFC9}"/>
          </ac:spMkLst>
        </pc:spChg>
        <pc:spChg chg="mod">
          <ac:chgData name="Vanessa Helfrick Paulus" userId="31639b0a-d3f1-4131-9144-431f213b3c71" providerId="ADAL" clId="{F9564EA5-3A9A-44D2-987A-51A8706D6B3B}" dt="2022-03-24T20:42:15.484" v="1967" actId="1076"/>
          <ac:spMkLst>
            <pc:docMk/>
            <pc:sldMk cId="4081440341" sldId="256"/>
            <ac:spMk id="3" creationId="{DC466C30-396D-431D-98F0-18BE8638A6F3}"/>
          </ac:spMkLst>
        </pc:spChg>
      </pc:sldChg>
      <pc:sldChg chg="modSp mod modNotesTx">
        <pc:chgData name="Vanessa Helfrick Paulus" userId="31639b0a-d3f1-4131-9144-431f213b3c71" providerId="ADAL" clId="{F9564EA5-3A9A-44D2-987A-51A8706D6B3B}" dt="2022-03-24T20:45:32.500" v="2016" actId="20577"/>
        <pc:sldMkLst>
          <pc:docMk/>
          <pc:sldMk cId="1964090487" sldId="270"/>
        </pc:sldMkLst>
        <pc:spChg chg="mod">
          <ac:chgData name="Vanessa Helfrick Paulus" userId="31639b0a-d3f1-4131-9144-431f213b3c71" providerId="ADAL" clId="{F9564EA5-3A9A-44D2-987A-51A8706D6B3B}" dt="2022-03-24T20:45:27.912" v="2006" actId="20577"/>
          <ac:spMkLst>
            <pc:docMk/>
            <pc:sldMk cId="1964090487" sldId="270"/>
            <ac:spMk id="3" creationId="{7343278A-6230-4651-872D-F775E9A738F6}"/>
          </ac:spMkLst>
        </pc:spChg>
      </pc:sldChg>
      <pc:sldChg chg="modNotesTx">
        <pc:chgData name="Vanessa Helfrick Paulus" userId="31639b0a-d3f1-4131-9144-431f213b3c71" providerId="ADAL" clId="{F9564EA5-3A9A-44D2-987A-51A8706D6B3B}" dt="2022-03-24T16:36:12.308" v="105" actId="20577"/>
        <pc:sldMkLst>
          <pc:docMk/>
          <pc:sldMk cId="3823497793" sldId="272"/>
        </pc:sldMkLst>
      </pc:sldChg>
      <pc:sldChg chg="modSp mod modNotesTx">
        <pc:chgData name="Vanessa Helfrick Paulus" userId="31639b0a-d3f1-4131-9144-431f213b3c71" providerId="ADAL" clId="{F9564EA5-3A9A-44D2-987A-51A8706D6B3B}" dt="2022-03-24T16:35:49.924" v="87" actId="27636"/>
        <pc:sldMkLst>
          <pc:docMk/>
          <pc:sldMk cId="749262999" sldId="273"/>
        </pc:sldMkLst>
        <pc:spChg chg="mod">
          <ac:chgData name="Vanessa Helfrick Paulus" userId="31639b0a-d3f1-4131-9144-431f213b3c71" providerId="ADAL" clId="{F9564EA5-3A9A-44D2-987A-51A8706D6B3B}" dt="2022-03-24T16:35:49.924" v="87" actId="27636"/>
          <ac:spMkLst>
            <pc:docMk/>
            <pc:sldMk cId="749262999" sldId="273"/>
            <ac:spMk id="3" creationId="{1E1DBC82-D99E-49DD-BCF1-29FE31845A26}"/>
          </ac:spMkLst>
        </pc:spChg>
      </pc:sldChg>
      <pc:sldChg chg="modSp mod modNotesTx">
        <pc:chgData name="Vanessa Helfrick Paulus" userId="31639b0a-d3f1-4131-9144-431f213b3c71" providerId="ADAL" clId="{F9564EA5-3A9A-44D2-987A-51A8706D6B3B}" dt="2022-03-24T17:43:54.577" v="1962" actId="255"/>
        <pc:sldMkLst>
          <pc:docMk/>
          <pc:sldMk cId="3690250049" sldId="276"/>
        </pc:sldMkLst>
        <pc:graphicFrameChg chg="mod modGraphic">
          <ac:chgData name="Vanessa Helfrick Paulus" userId="31639b0a-d3f1-4131-9144-431f213b3c71" providerId="ADAL" clId="{F9564EA5-3A9A-44D2-987A-51A8706D6B3B}" dt="2022-03-24T17:43:54.577" v="1962" actId="255"/>
          <ac:graphicFrameMkLst>
            <pc:docMk/>
            <pc:sldMk cId="3690250049" sldId="276"/>
            <ac:graphicFrameMk id="7" creationId="{B3150185-3884-4307-A2A3-ACF0D6587EA1}"/>
          </ac:graphicFrameMkLst>
        </pc:graphicFrameChg>
      </pc:sldChg>
      <pc:sldChg chg="addSp modSp mod modNotesTx">
        <pc:chgData name="Vanessa Helfrick Paulus" userId="31639b0a-d3f1-4131-9144-431f213b3c71" providerId="ADAL" clId="{F9564EA5-3A9A-44D2-987A-51A8706D6B3B}" dt="2022-03-24T20:43:57.102" v="1989" actId="20577"/>
        <pc:sldMkLst>
          <pc:docMk/>
          <pc:sldMk cId="1177386127" sldId="279"/>
        </pc:sldMkLst>
        <pc:spChg chg="mod">
          <ac:chgData name="Vanessa Helfrick Paulus" userId="31639b0a-d3f1-4131-9144-431f213b3c71" providerId="ADAL" clId="{F9564EA5-3A9A-44D2-987A-51A8706D6B3B}" dt="2022-03-24T17:44:30.990" v="1965" actId="255"/>
          <ac:spMkLst>
            <pc:docMk/>
            <pc:sldMk cId="1177386127" sldId="279"/>
            <ac:spMk id="3" creationId="{49B83E08-D882-463A-8131-94303B105793}"/>
          </ac:spMkLst>
        </pc:spChg>
        <pc:spChg chg="mod">
          <ac:chgData name="Vanessa Helfrick Paulus" userId="31639b0a-d3f1-4131-9144-431f213b3c71" providerId="ADAL" clId="{F9564EA5-3A9A-44D2-987A-51A8706D6B3B}" dt="2022-03-24T17:12:10.007" v="1870" actId="255"/>
          <ac:spMkLst>
            <pc:docMk/>
            <pc:sldMk cId="1177386127" sldId="279"/>
            <ac:spMk id="4" creationId="{E9E66AC1-A7D1-4E00-B7F8-C9B53DCBB9A6}"/>
          </ac:spMkLst>
        </pc:spChg>
        <pc:graphicFrameChg chg="add mod modGraphic">
          <ac:chgData name="Vanessa Helfrick Paulus" userId="31639b0a-d3f1-4131-9144-431f213b3c71" providerId="ADAL" clId="{F9564EA5-3A9A-44D2-987A-51A8706D6B3B}" dt="2022-03-24T17:42:22.226" v="1953" actId="20577"/>
          <ac:graphicFrameMkLst>
            <pc:docMk/>
            <pc:sldMk cId="1177386127" sldId="279"/>
            <ac:graphicFrameMk id="2" creationId="{66A624FE-9D1D-4E21-919C-AFA2ED4F2DCC}"/>
          </ac:graphicFrameMkLst>
        </pc:graphicFrameChg>
        <pc:picChg chg="mod">
          <ac:chgData name="Vanessa Helfrick Paulus" userId="31639b0a-d3f1-4131-9144-431f213b3c71" providerId="ADAL" clId="{F9564EA5-3A9A-44D2-987A-51A8706D6B3B}" dt="2022-03-24T16:47:28.831" v="653" actId="1076"/>
          <ac:picMkLst>
            <pc:docMk/>
            <pc:sldMk cId="1177386127" sldId="279"/>
            <ac:picMk id="1030" creationId="{4AC7DCFF-0286-4C9A-BA3C-A2C2D74608E6}"/>
          </ac:picMkLst>
        </pc:picChg>
      </pc:sldChg>
      <pc:sldChg chg="modSp mod">
        <pc:chgData name="Vanessa Helfrick Paulus" userId="31639b0a-d3f1-4131-9144-431f213b3c71" providerId="ADAL" clId="{F9564EA5-3A9A-44D2-987A-51A8706D6B3B}" dt="2022-03-24T20:44:48.911" v="1992" actId="1076"/>
        <pc:sldMkLst>
          <pc:docMk/>
          <pc:sldMk cId="1990137284" sldId="282"/>
        </pc:sldMkLst>
        <pc:graphicFrameChg chg="modGraphic">
          <ac:chgData name="Vanessa Helfrick Paulus" userId="31639b0a-d3f1-4131-9144-431f213b3c71" providerId="ADAL" clId="{F9564EA5-3A9A-44D2-987A-51A8706D6B3B}" dt="2022-03-24T17:44:15.958" v="1964" actId="207"/>
          <ac:graphicFrameMkLst>
            <pc:docMk/>
            <pc:sldMk cId="1990137284" sldId="282"/>
            <ac:graphicFrameMk id="16" creationId="{5D1DF9B2-1FDD-457C-A3C1-CBBFF8E04176}"/>
          </ac:graphicFrameMkLst>
        </pc:graphicFrameChg>
        <pc:picChg chg="mod">
          <ac:chgData name="Vanessa Helfrick Paulus" userId="31639b0a-d3f1-4131-9144-431f213b3c71" providerId="ADAL" clId="{F9564EA5-3A9A-44D2-987A-51A8706D6B3B}" dt="2022-03-24T20:44:48.911" v="1992" actId="1076"/>
          <ac:picMkLst>
            <pc:docMk/>
            <pc:sldMk cId="1990137284" sldId="282"/>
            <ac:picMk id="3072" creationId="{03E9E69E-7049-446E-9C27-0DE0BC1F8D06}"/>
          </ac:picMkLst>
        </pc:picChg>
      </pc:sldChg>
    </pc:docChg>
  </pc:docChgLst>
  <pc:docChgLst>
    <pc:chgData name="Vanessa Helfrick Paulus" userId="31639b0a-d3f1-4131-9144-431f213b3c71" providerId="ADAL" clId="{9D0C90E6-4220-4381-9148-952E0FAA9DAF}"/>
    <pc:docChg chg="undo custSel addSld delSld modSld modMainMaster">
      <pc:chgData name="Vanessa Helfrick Paulus" userId="31639b0a-d3f1-4131-9144-431f213b3c71" providerId="ADAL" clId="{9D0C90E6-4220-4381-9148-952E0FAA9DAF}" dt="2021-12-22T21:57:45.842" v="5202" actId="14100"/>
      <pc:docMkLst>
        <pc:docMk/>
      </pc:docMkLst>
      <pc:sldChg chg="modSp mod modNotesTx">
        <pc:chgData name="Vanessa Helfrick Paulus" userId="31639b0a-d3f1-4131-9144-431f213b3c71" providerId="ADAL" clId="{9D0C90E6-4220-4381-9148-952E0FAA9DAF}" dt="2021-12-22T21:48:54.339" v="5052" actId="20577"/>
        <pc:sldMkLst>
          <pc:docMk/>
          <pc:sldMk cId="4081440341" sldId="256"/>
        </pc:sldMkLst>
        <pc:spChg chg="mod">
          <ac:chgData name="Vanessa Helfrick Paulus" userId="31639b0a-d3f1-4131-9144-431f213b3c71" providerId="ADAL" clId="{9D0C90E6-4220-4381-9148-952E0FAA9DAF}" dt="2021-12-14T21:57:14.099" v="50" actId="1076"/>
          <ac:spMkLst>
            <pc:docMk/>
            <pc:sldMk cId="4081440341" sldId="256"/>
            <ac:spMk id="2" creationId="{43F4211D-871B-4EAA-911B-302243E4AFC9}"/>
          </ac:spMkLst>
        </pc:spChg>
        <pc:spChg chg="mod">
          <ac:chgData name="Vanessa Helfrick Paulus" userId="31639b0a-d3f1-4131-9144-431f213b3c71" providerId="ADAL" clId="{9D0C90E6-4220-4381-9148-952E0FAA9DAF}" dt="2021-12-14T21:56:28.905" v="42" actId="1076"/>
          <ac:spMkLst>
            <pc:docMk/>
            <pc:sldMk cId="4081440341" sldId="256"/>
            <ac:spMk id="3" creationId="{DC466C30-396D-431D-98F0-18BE8638A6F3}"/>
          </ac:spMkLst>
        </pc:spChg>
      </pc:sldChg>
      <pc:sldChg chg="modSp mod">
        <pc:chgData name="Vanessa Helfrick Paulus" userId="31639b0a-d3f1-4131-9144-431f213b3c71" providerId="ADAL" clId="{9D0C90E6-4220-4381-9148-952E0FAA9DAF}" dt="2021-12-14T22:06:35.135" v="199" actId="255"/>
        <pc:sldMkLst>
          <pc:docMk/>
          <pc:sldMk cId="2657730720" sldId="260"/>
        </pc:sldMkLst>
        <pc:spChg chg="mod">
          <ac:chgData name="Vanessa Helfrick Paulus" userId="31639b0a-d3f1-4131-9144-431f213b3c71" providerId="ADAL" clId="{9D0C90E6-4220-4381-9148-952E0FAA9DAF}" dt="2021-12-14T22:06:35.135" v="199" actId="255"/>
          <ac:spMkLst>
            <pc:docMk/>
            <pc:sldMk cId="2657730720" sldId="260"/>
            <ac:spMk id="6" creationId="{F0B49E81-9374-4A3A-9908-C266BE291E03}"/>
          </ac:spMkLst>
        </pc:spChg>
      </pc:sldChg>
      <pc:sldChg chg="modSp mod">
        <pc:chgData name="Vanessa Helfrick Paulus" userId="31639b0a-d3f1-4131-9144-431f213b3c71" providerId="ADAL" clId="{9D0C90E6-4220-4381-9148-952E0FAA9DAF}" dt="2021-12-14T22:07:04.117" v="206" actId="1076"/>
        <pc:sldMkLst>
          <pc:docMk/>
          <pc:sldMk cId="1339989012" sldId="261"/>
        </pc:sldMkLst>
        <pc:spChg chg="mod">
          <ac:chgData name="Vanessa Helfrick Paulus" userId="31639b0a-d3f1-4131-9144-431f213b3c71" providerId="ADAL" clId="{9D0C90E6-4220-4381-9148-952E0FAA9DAF}" dt="2021-12-14T22:07:04.117" v="206" actId="1076"/>
          <ac:spMkLst>
            <pc:docMk/>
            <pc:sldMk cId="1339989012" sldId="261"/>
            <ac:spMk id="2" creationId="{3E3EB2BC-7D22-415A-AFD8-6CD4E8F0E14C}"/>
          </ac:spMkLst>
        </pc:spChg>
      </pc:sldChg>
      <pc:sldChg chg="modSp mod modNotesTx">
        <pc:chgData name="Vanessa Helfrick Paulus" userId="31639b0a-d3f1-4131-9144-431f213b3c71" providerId="ADAL" clId="{9D0C90E6-4220-4381-9148-952E0FAA9DAF}" dt="2021-12-14T22:06:05.452" v="197" actId="255"/>
        <pc:sldMkLst>
          <pc:docMk/>
          <pc:sldMk cId="1824850690" sldId="268"/>
        </pc:sldMkLst>
        <pc:spChg chg="mod">
          <ac:chgData name="Vanessa Helfrick Paulus" userId="31639b0a-d3f1-4131-9144-431f213b3c71" providerId="ADAL" clId="{9D0C90E6-4220-4381-9148-952E0FAA9DAF}" dt="2021-12-14T22:06:05.452" v="197" actId="255"/>
          <ac:spMkLst>
            <pc:docMk/>
            <pc:sldMk cId="1824850690" sldId="268"/>
            <ac:spMk id="6" creationId="{6AC7DF05-A8B8-4053-994E-0ABFE61D9E7D}"/>
          </ac:spMkLst>
        </pc:spChg>
      </pc:sldChg>
      <pc:sldChg chg="modSp mod modNotesTx">
        <pc:chgData name="Vanessa Helfrick Paulus" userId="31639b0a-d3f1-4131-9144-431f213b3c71" providerId="ADAL" clId="{9D0C90E6-4220-4381-9148-952E0FAA9DAF}" dt="2021-12-22T21:57:33.454" v="5199" actId="20577"/>
        <pc:sldMkLst>
          <pc:docMk/>
          <pc:sldMk cId="2237157189" sldId="269"/>
        </pc:sldMkLst>
        <pc:spChg chg="mod">
          <ac:chgData name="Vanessa Helfrick Paulus" userId="31639b0a-d3f1-4131-9144-431f213b3c71" providerId="ADAL" clId="{9D0C90E6-4220-4381-9148-952E0FAA9DAF}" dt="2021-12-16T19:44:43.349" v="4614" actId="20577"/>
          <ac:spMkLst>
            <pc:docMk/>
            <pc:sldMk cId="2237157189" sldId="269"/>
            <ac:spMk id="3" creationId="{7343278A-6230-4651-872D-F775E9A738F6}"/>
          </ac:spMkLst>
        </pc:spChg>
      </pc:sldChg>
      <pc:sldChg chg="modSp mod modNotesTx">
        <pc:chgData name="Vanessa Helfrick Paulus" userId="31639b0a-d3f1-4131-9144-431f213b3c71" providerId="ADAL" clId="{9D0C90E6-4220-4381-9148-952E0FAA9DAF}" dt="2021-12-22T21:57:45.842" v="5202" actId="14100"/>
        <pc:sldMkLst>
          <pc:docMk/>
          <pc:sldMk cId="1964090487" sldId="270"/>
        </pc:sldMkLst>
        <pc:spChg chg="mod">
          <ac:chgData name="Vanessa Helfrick Paulus" userId="31639b0a-d3f1-4131-9144-431f213b3c71" providerId="ADAL" clId="{9D0C90E6-4220-4381-9148-952E0FAA9DAF}" dt="2021-12-22T21:57:45.842" v="5202" actId="14100"/>
          <ac:spMkLst>
            <pc:docMk/>
            <pc:sldMk cId="1964090487" sldId="270"/>
            <ac:spMk id="3" creationId="{7343278A-6230-4651-872D-F775E9A738F6}"/>
          </ac:spMkLst>
        </pc:spChg>
      </pc:sldChg>
      <pc:sldChg chg="modSp mod modNotesTx">
        <pc:chgData name="Vanessa Helfrick Paulus" userId="31639b0a-d3f1-4131-9144-431f213b3c71" providerId="ADAL" clId="{9D0C90E6-4220-4381-9148-952E0FAA9DAF}" dt="2021-12-16T19:46:59.911" v="4745" actId="20577"/>
        <pc:sldMkLst>
          <pc:docMk/>
          <pc:sldMk cId="2307003090" sldId="271"/>
        </pc:sldMkLst>
        <pc:spChg chg="mod">
          <ac:chgData name="Vanessa Helfrick Paulus" userId="31639b0a-d3f1-4131-9144-431f213b3c71" providerId="ADAL" clId="{9D0C90E6-4220-4381-9148-952E0FAA9DAF}" dt="2021-12-16T19:46:45.413" v="4738" actId="20577"/>
          <ac:spMkLst>
            <pc:docMk/>
            <pc:sldMk cId="2307003090" sldId="271"/>
            <ac:spMk id="3" creationId="{7343278A-6230-4651-872D-F775E9A738F6}"/>
          </ac:spMkLst>
        </pc:spChg>
      </pc:sldChg>
      <pc:sldChg chg="modSp mod modNotesTx">
        <pc:chgData name="Vanessa Helfrick Paulus" userId="31639b0a-d3f1-4131-9144-431f213b3c71" providerId="ADAL" clId="{9D0C90E6-4220-4381-9148-952E0FAA9DAF}" dt="2021-12-22T21:50:41.716" v="5094" actId="33524"/>
        <pc:sldMkLst>
          <pc:docMk/>
          <pc:sldMk cId="3823497793" sldId="272"/>
        </pc:sldMkLst>
        <pc:spChg chg="mod">
          <ac:chgData name="Vanessa Helfrick Paulus" userId="31639b0a-d3f1-4131-9144-431f213b3c71" providerId="ADAL" clId="{9D0C90E6-4220-4381-9148-952E0FAA9DAF}" dt="2021-12-14T22:05:52.605" v="196" actId="20577"/>
          <ac:spMkLst>
            <pc:docMk/>
            <pc:sldMk cId="3823497793" sldId="272"/>
            <ac:spMk id="5" creationId="{D1C66E0D-7762-431B-AF39-FB6FA7C40A77}"/>
          </ac:spMkLst>
        </pc:spChg>
        <pc:spChg chg="mod">
          <ac:chgData name="Vanessa Helfrick Paulus" userId="31639b0a-d3f1-4131-9144-431f213b3c71" providerId="ADAL" clId="{9D0C90E6-4220-4381-9148-952E0FAA9DAF}" dt="2021-12-14T22:05:45.812" v="195" actId="207"/>
          <ac:spMkLst>
            <pc:docMk/>
            <pc:sldMk cId="3823497793" sldId="272"/>
            <ac:spMk id="6" creationId="{95DFC9C6-2104-47E9-8D30-E6326F848AED}"/>
          </ac:spMkLst>
        </pc:spChg>
      </pc:sldChg>
      <pc:sldChg chg="modSp mod modNotesTx">
        <pc:chgData name="Vanessa Helfrick Paulus" userId="31639b0a-d3f1-4131-9144-431f213b3c71" providerId="ADAL" clId="{9D0C90E6-4220-4381-9148-952E0FAA9DAF}" dt="2021-12-22T21:49:52.949" v="5060" actId="20577"/>
        <pc:sldMkLst>
          <pc:docMk/>
          <pc:sldMk cId="749262999" sldId="273"/>
        </pc:sldMkLst>
        <pc:spChg chg="mod">
          <ac:chgData name="Vanessa Helfrick Paulus" userId="31639b0a-d3f1-4131-9144-431f213b3c71" providerId="ADAL" clId="{9D0C90E6-4220-4381-9148-952E0FAA9DAF}" dt="2021-12-14T21:59:09.913" v="65" actId="20577"/>
          <ac:spMkLst>
            <pc:docMk/>
            <pc:sldMk cId="749262999" sldId="273"/>
            <ac:spMk id="2" creationId="{D9EACF58-5836-4EFA-8556-0883A7500F45}"/>
          </ac:spMkLst>
        </pc:spChg>
        <pc:spChg chg="mod">
          <ac:chgData name="Vanessa Helfrick Paulus" userId="31639b0a-d3f1-4131-9144-431f213b3c71" providerId="ADAL" clId="{9D0C90E6-4220-4381-9148-952E0FAA9DAF}" dt="2021-12-16T18:40:56.970" v="283" actId="27636"/>
          <ac:spMkLst>
            <pc:docMk/>
            <pc:sldMk cId="749262999" sldId="273"/>
            <ac:spMk id="3" creationId="{1E1DBC82-D99E-49DD-BCF1-29FE31845A26}"/>
          </ac:spMkLst>
        </pc:spChg>
      </pc:sldChg>
      <pc:sldChg chg="modSp del mod">
        <pc:chgData name="Vanessa Helfrick Paulus" userId="31639b0a-d3f1-4131-9144-431f213b3c71" providerId="ADAL" clId="{9D0C90E6-4220-4381-9148-952E0FAA9DAF}" dt="2021-12-16T19:19:12.201" v="2832" actId="2696"/>
        <pc:sldMkLst>
          <pc:docMk/>
          <pc:sldMk cId="2500943209" sldId="274"/>
        </pc:sldMkLst>
        <pc:spChg chg="mod">
          <ac:chgData name="Vanessa Helfrick Paulus" userId="31639b0a-d3f1-4131-9144-431f213b3c71" providerId="ADAL" clId="{9D0C90E6-4220-4381-9148-952E0FAA9DAF}" dt="2021-12-14T22:02:23.373" v="188" actId="27636"/>
          <ac:spMkLst>
            <pc:docMk/>
            <pc:sldMk cId="2500943209" sldId="274"/>
            <ac:spMk id="4" creationId="{E9E66AC1-A7D1-4E00-B7F8-C9B53DCBB9A6}"/>
          </ac:spMkLst>
        </pc:spChg>
      </pc:sldChg>
      <pc:sldChg chg="delSp modSp mod modNotesTx">
        <pc:chgData name="Vanessa Helfrick Paulus" userId="31639b0a-d3f1-4131-9144-431f213b3c71" providerId="ADAL" clId="{9D0C90E6-4220-4381-9148-952E0FAA9DAF}" dt="2021-12-22T21:56:52.514" v="5186" actId="20577"/>
        <pc:sldMkLst>
          <pc:docMk/>
          <pc:sldMk cId="2740907538" sldId="275"/>
        </pc:sldMkLst>
        <pc:spChg chg="mod">
          <ac:chgData name="Vanessa Helfrick Paulus" userId="31639b0a-d3f1-4131-9144-431f213b3c71" providerId="ADAL" clId="{9D0C90E6-4220-4381-9148-952E0FAA9DAF}" dt="2021-12-16T19:19:07.621" v="2831" actId="20577"/>
          <ac:spMkLst>
            <pc:docMk/>
            <pc:sldMk cId="2740907538" sldId="275"/>
            <ac:spMk id="4" creationId="{E9E66AC1-A7D1-4E00-B7F8-C9B53DCBB9A6}"/>
          </ac:spMkLst>
        </pc:spChg>
        <pc:spChg chg="mod">
          <ac:chgData name="Vanessa Helfrick Paulus" userId="31639b0a-d3f1-4131-9144-431f213b3c71" providerId="ADAL" clId="{9D0C90E6-4220-4381-9148-952E0FAA9DAF}" dt="2021-12-16T20:09:27.537" v="4877" actId="20577"/>
          <ac:spMkLst>
            <pc:docMk/>
            <pc:sldMk cId="2740907538" sldId="275"/>
            <ac:spMk id="5" creationId="{AA44983F-C61A-42B7-A553-5A066BD1CC70}"/>
          </ac:spMkLst>
        </pc:spChg>
        <pc:spChg chg="del">
          <ac:chgData name="Vanessa Helfrick Paulus" userId="31639b0a-d3f1-4131-9144-431f213b3c71" providerId="ADAL" clId="{9D0C90E6-4220-4381-9148-952E0FAA9DAF}" dt="2021-12-16T19:19:19.149" v="2835" actId="478"/>
          <ac:spMkLst>
            <pc:docMk/>
            <pc:sldMk cId="2740907538" sldId="275"/>
            <ac:spMk id="8" creationId="{31E568E3-DFF8-45D6-9B19-6B8C2C821C1C}"/>
          </ac:spMkLst>
        </pc:spChg>
        <pc:picChg chg="del">
          <ac:chgData name="Vanessa Helfrick Paulus" userId="31639b0a-d3f1-4131-9144-431f213b3c71" providerId="ADAL" clId="{9D0C90E6-4220-4381-9148-952E0FAA9DAF}" dt="2021-12-16T19:19:14.189" v="2833" actId="478"/>
          <ac:picMkLst>
            <pc:docMk/>
            <pc:sldMk cId="2740907538" sldId="275"/>
            <ac:picMk id="7" creationId="{C8C28188-74BE-491F-90B2-8A77AA09923C}"/>
          </ac:picMkLst>
        </pc:picChg>
      </pc:sldChg>
      <pc:sldChg chg="addSp delSp modSp mod modNotesTx">
        <pc:chgData name="Vanessa Helfrick Paulus" userId="31639b0a-d3f1-4131-9144-431f213b3c71" providerId="ADAL" clId="{9D0C90E6-4220-4381-9148-952E0FAA9DAF}" dt="2021-12-22T21:53:29.914" v="5140" actId="20577"/>
        <pc:sldMkLst>
          <pc:docMk/>
          <pc:sldMk cId="3690250049" sldId="276"/>
        </pc:sldMkLst>
        <pc:spChg chg="mod">
          <ac:chgData name="Vanessa Helfrick Paulus" userId="31639b0a-d3f1-4131-9144-431f213b3c71" providerId="ADAL" clId="{9D0C90E6-4220-4381-9148-952E0FAA9DAF}" dt="2021-12-16T18:45:58.777" v="551" actId="20577"/>
          <ac:spMkLst>
            <pc:docMk/>
            <pc:sldMk cId="3690250049" sldId="276"/>
            <ac:spMk id="4" creationId="{E9E66AC1-A7D1-4E00-B7F8-C9B53DCBB9A6}"/>
          </ac:spMkLst>
        </pc:spChg>
        <pc:spChg chg="mod">
          <ac:chgData name="Vanessa Helfrick Paulus" userId="31639b0a-d3f1-4131-9144-431f213b3c71" providerId="ADAL" clId="{9D0C90E6-4220-4381-9148-952E0FAA9DAF}" dt="2021-12-22T21:51:02.063" v="5098" actId="20577"/>
          <ac:spMkLst>
            <pc:docMk/>
            <pc:sldMk cId="3690250049" sldId="276"/>
            <ac:spMk id="5" creationId="{AA44983F-C61A-42B7-A553-5A066BD1CC70}"/>
          </ac:spMkLst>
        </pc:spChg>
        <pc:spChg chg="del">
          <ac:chgData name="Vanessa Helfrick Paulus" userId="31639b0a-d3f1-4131-9144-431f213b3c71" providerId="ADAL" clId="{9D0C90E6-4220-4381-9148-952E0FAA9DAF}" dt="2021-12-16T19:10:30.905" v="2497" actId="931"/>
          <ac:spMkLst>
            <pc:docMk/>
            <pc:sldMk cId="3690250049" sldId="276"/>
            <ac:spMk id="6" creationId="{255B01F5-B035-4B09-9FD4-4B98E6D47A11}"/>
          </ac:spMkLst>
        </pc:spChg>
        <pc:spChg chg="add mod">
          <ac:chgData name="Vanessa Helfrick Paulus" userId="31639b0a-d3f1-4131-9144-431f213b3c71" providerId="ADAL" clId="{9D0C90E6-4220-4381-9148-952E0FAA9DAF}" dt="2021-12-16T19:10:41.708" v="2501" actId="478"/>
          <ac:spMkLst>
            <pc:docMk/>
            <pc:sldMk cId="3690250049" sldId="276"/>
            <ac:spMk id="8" creationId="{6085B7A1-4DD0-446F-81D8-62B0C189B75E}"/>
          </ac:spMkLst>
        </pc:spChg>
        <pc:picChg chg="add del mod">
          <ac:chgData name="Vanessa Helfrick Paulus" userId="31639b0a-d3f1-4131-9144-431f213b3c71" providerId="ADAL" clId="{9D0C90E6-4220-4381-9148-952E0FAA9DAF}" dt="2021-12-16T19:10:41.708" v="2501" actId="478"/>
          <ac:picMkLst>
            <pc:docMk/>
            <pc:sldMk cId="3690250049" sldId="276"/>
            <ac:picMk id="3" creationId="{845E3B02-7090-4703-836D-4F182DBEF7FA}"/>
          </ac:picMkLst>
        </pc:picChg>
      </pc:sldChg>
      <pc:sldChg chg="del">
        <pc:chgData name="Vanessa Helfrick Paulus" userId="31639b0a-d3f1-4131-9144-431f213b3c71" providerId="ADAL" clId="{9D0C90E6-4220-4381-9148-952E0FAA9DAF}" dt="2021-12-16T19:20:05.837" v="2919" actId="2696"/>
        <pc:sldMkLst>
          <pc:docMk/>
          <pc:sldMk cId="4227682004" sldId="277"/>
        </pc:sldMkLst>
      </pc:sldChg>
      <pc:sldChg chg="addSp delSp modSp add mod modNotesTx">
        <pc:chgData name="Vanessa Helfrick Paulus" userId="31639b0a-d3f1-4131-9144-431f213b3c71" providerId="ADAL" clId="{9D0C90E6-4220-4381-9148-952E0FAA9DAF}" dt="2021-12-22T21:54:33.339" v="5178" actId="20577"/>
        <pc:sldMkLst>
          <pc:docMk/>
          <pc:sldMk cId="1013227673" sldId="278"/>
        </pc:sldMkLst>
        <pc:spChg chg="mod">
          <ac:chgData name="Vanessa Helfrick Paulus" userId="31639b0a-d3f1-4131-9144-431f213b3c71" providerId="ADAL" clId="{9D0C90E6-4220-4381-9148-952E0FAA9DAF}" dt="2021-12-16T20:03:33.918" v="4772" actId="20577"/>
          <ac:spMkLst>
            <pc:docMk/>
            <pc:sldMk cId="1013227673" sldId="278"/>
            <ac:spMk id="4" creationId="{E9E66AC1-A7D1-4E00-B7F8-C9B53DCBB9A6}"/>
          </ac:spMkLst>
        </pc:spChg>
        <pc:spChg chg="add del mod">
          <ac:chgData name="Vanessa Helfrick Paulus" userId="31639b0a-d3f1-4131-9144-431f213b3c71" providerId="ADAL" clId="{9D0C90E6-4220-4381-9148-952E0FAA9DAF}" dt="2021-12-16T20:07:13.486" v="4850" actId="20577"/>
          <ac:spMkLst>
            <pc:docMk/>
            <pc:sldMk cId="1013227673" sldId="278"/>
            <ac:spMk id="5" creationId="{AA44983F-C61A-42B7-A553-5A066BD1CC70}"/>
          </ac:spMkLst>
        </pc:spChg>
        <pc:graphicFrameChg chg="add del modGraphic">
          <ac:chgData name="Vanessa Helfrick Paulus" userId="31639b0a-d3f1-4131-9144-431f213b3c71" providerId="ADAL" clId="{9D0C90E6-4220-4381-9148-952E0FAA9DAF}" dt="2021-12-16T19:12:38.404" v="2542" actId="1032"/>
          <ac:graphicFrameMkLst>
            <pc:docMk/>
            <pc:sldMk cId="1013227673" sldId="278"/>
            <ac:graphicFrameMk id="2" creationId="{E3B18990-F162-4643-8CB4-97C75EEFC355}"/>
          </ac:graphicFrameMkLst>
        </pc:graphicFrameChg>
        <pc:graphicFrameChg chg="add del mod modGraphic">
          <ac:chgData name="Vanessa Helfrick Paulus" userId="31639b0a-d3f1-4131-9144-431f213b3c71" providerId="ADAL" clId="{9D0C90E6-4220-4381-9148-952E0FAA9DAF}" dt="2021-12-16T19:16:25.957" v="2550" actId="1032"/>
          <ac:graphicFrameMkLst>
            <pc:docMk/>
            <pc:sldMk cId="1013227673" sldId="278"/>
            <ac:graphicFrameMk id="3" creationId="{5CD7DB60-AA0E-495A-A12E-0C9E9B18D72A}"/>
          </ac:graphicFrameMkLst>
        </pc:graphicFrameChg>
      </pc:sldChg>
      <pc:sldMasterChg chg="modSldLayout">
        <pc:chgData name="Vanessa Helfrick Paulus" userId="31639b0a-d3f1-4131-9144-431f213b3c71" providerId="ADAL" clId="{9D0C90E6-4220-4381-9148-952E0FAA9DAF}" dt="2021-12-14T21:55:06.255" v="23" actId="14100"/>
        <pc:sldMasterMkLst>
          <pc:docMk/>
          <pc:sldMasterMk cId="3480813256" sldId="2147483660"/>
        </pc:sldMasterMkLst>
        <pc:sldLayoutChg chg="addSp delSp modSp mod">
          <pc:chgData name="Vanessa Helfrick Paulus" userId="31639b0a-d3f1-4131-9144-431f213b3c71" providerId="ADAL" clId="{9D0C90E6-4220-4381-9148-952E0FAA9DAF}" dt="2021-12-14T21:55:06.255" v="23" actId="14100"/>
          <pc:sldLayoutMkLst>
            <pc:docMk/>
            <pc:sldMasterMk cId="3480813256" sldId="2147483660"/>
            <pc:sldLayoutMk cId="4086629170" sldId="2147483661"/>
          </pc:sldLayoutMkLst>
          <pc:spChg chg="mod">
            <ac:chgData name="Vanessa Helfrick Paulus" userId="31639b0a-d3f1-4131-9144-431f213b3c71" providerId="ADAL" clId="{9D0C90E6-4220-4381-9148-952E0FAA9DAF}" dt="2021-12-14T21:55:06.255" v="23" actId="14100"/>
            <ac:spMkLst>
              <pc:docMk/>
              <pc:sldMasterMk cId="3480813256" sldId="2147483660"/>
              <pc:sldLayoutMk cId="4086629170" sldId="2147483661"/>
              <ac:spMk id="2" creationId="{DF3CDC91-22FE-4735-BED5-52DF19D535A2}"/>
            </ac:spMkLst>
          </pc:spChg>
          <pc:picChg chg="add mod ord">
            <ac:chgData name="Vanessa Helfrick Paulus" userId="31639b0a-d3f1-4131-9144-431f213b3c71" providerId="ADAL" clId="{9D0C90E6-4220-4381-9148-952E0FAA9DAF}" dt="2021-12-14T21:33:08.643" v="7" actId="167"/>
            <ac:picMkLst>
              <pc:docMk/>
              <pc:sldMasterMk cId="3480813256" sldId="2147483660"/>
              <pc:sldLayoutMk cId="4086629170" sldId="2147483661"/>
              <ac:picMk id="10" creationId="{8BF64F28-BE78-44D2-93AE-7D95BBD756F6}"/>
            </ac:picMkLst>
          </pc:picChg>
          <pc:picChg chg="del">
            <ac:chgData name="Vanessa Helfrick Paulus" userId="31639b0a-d3f1-4131-9144-431f213b3c71" providerId="ADAL" clId="{9D0C90E6-4220-4381-9148-952E0FAA9DAF}" dt="2021-12-14T21:32:29.329" v="1" actId="478"/>
            <ac:picMkLst>
              <pc:docMk/>
              <pc:sldMasterMk cId="3480813256" sldId="2147483660"/>
              <pc:sldLayoutMk cId="4086629170" sldId="2147483661"/>
              <ac:picMk id="11" creationId="{1BB49EC6-989B-4CC2-9A5B-DE884A524709}"/>
            </ac:picMkLst>
          </pc:picChg>
          <pc:picChg chg="add del">
            <ac:chgData name="Vanessa Helfrick Paulus" userId="31639b0a-d3f1-4131-9144-431f213b3c71" providerId="ADAL" clId="{9D0C90E6-4220-4381-9148-952E0FAA9DAF}" dt="2021-12-14T21:54:47.387" v="19" actId="478"/>
            <ac:picMkLst>
              <pc:docMk/>
              <pc:sldMasterMk cId="3480813256" sldId="2147483660"/>
              <pc:sldLayoutMk cId="4086629170" sldId="2147483661"/>
              <ac:picMk id="13" creationId="{D47B3251-D982-44CE-9735-3D1969D3E090}"/>
            </ac:picMkLst>
          </pc:picChg>
        </pc:sldLayoutChg>
      </pc:sldMasterChg>
    </pc:docChg>
  </pc:docChgLst>
  <pc:docChgLst>
    <pc:chgData name="Vanessa Helfrick Paulus" userId="31639b0a-d3f1-4131-9144-431f213b3c71" providerId="ADAL" clId="{7BCFBFF1-BEE3-4A88-A20E-A5362BC08C6D}"/>
    <pc:docChg chg="undo modSld modMainMaster">
      <pc:chgData name="Vanessa Helfrick Paulus" userId="31639b0a-d3f1-4131-9144-431f213b3c71" providerId="ADAL" clId="{7BCFBFF1-BEE3-4A88-A20E-A5362BC08C6D}" dt="2022-02-03T21:38:27.529" v="77" actId="1076"/>
      <pc:docMkLst>
        <pc:docMk/>
      </pc:docMkLst>
      <pc:sldChg chg="modSp mod">
        <pc:chgData name="Vanessa Helfrick Paulus" userId="31639b0a-d3f1-4131-9144-431f213b3c71" providerId="ADAL" clId="{7BCFBFF1-BEE3-4A88-A20E-A5362BC08C6D}" dt="2022-02-03T21:38:27.529" v="77" actId="1076"/>
        <pc:sldMkLst>
          <pc:docMk/>
          <pc:sldMk cId="4081440341" sldId="256"/>
        </pc:sldMkLst>
        <pc:spChg chg="mod">
          <ac:chgData name="Vanessa Helfrick Paulus" userId="31639b0a-d3f1-4131-9144-431f213b3c71" providerId="ADAL" clId="{7BCFBFF1-BEE3-4A88-A20E-A5362BC08C6D}" dt="2022-02-03T21:38:03.685" v="72" actId="1076"/>
          <ac:spMkLst>
            <pc:docMk/>
            <pc:sldMk cId="4081440341" sldId="256"/>
            <ac:spMk id="2" creationId="{43F4211D-871B-4EAA-911B-302243E4AFC9}"/>
          </ac:spMkLst>
        </pc:spChg>
        <pc:spChg chg="mod">
          <ac:chgData name="Vanessa Helfrick Paulus" userId="31639b0a-d3f1-4131-9144-431f213b3c71" providerId="ADAL" clId="{7BCFBFF1-BEE3-4A88-A20E-A5362BC08C6D}" dt="2022-02-03T21:38:27.529" v="77" actId="1076"/>
          <ac:spMkLst>
            <pc:docMk/>
            <pc:sldMk cId="4081440341" sldId="256"/>
            <ac:spMk id="3" creationId="{DC466C30-396D-431D-98F0-18BE8638A6F3}"/>
          </ac:spMkLst>
        </pc:spChg>
      </pc:sldChg>
      <pc:sldMasterChg chg="modSldLayout">
        <pc:chgData name="Vanessa Helfrick Paulus" userId="31639b0a-d3f1-4131-9144-431f213b3c71" providerId="ADAL" clId="{7BCFBFF1-BEE3-4A88-A20E-A5362BC08C6D}" dt="2022-02-03T21:26:24.880" v="23" actId="1076"/>
        <pc:sldMasterMkLst>
          <pc:docMk/>
          <pc:sldMasterMk cId="3480813256" sldId="2147483660"/>
        </pc:sldMasterMkLst>
        <pc:sldLayoutChg chg="addSp delSp modSp mod">
          <pc:chgData name="Vanessa Helfrick Paulus" userId="31639b0a-d3f1-4131-9144-431f213b3c71" providerId="ADAL" clId="{7BCFBFF1-BEE3-4A88-A20E-A5362BC08C6D}" dt="2022-02-03T21:26:24.880" v="23" actId="1076"/>
          <pc:sldLayoutMkLst>
            <pc:docMk/>
            <pc:sldMasterMk cId="3480813256" sldId="2147483660"/>
            <pc:sldLayoutMk cId="4086629170" sldId="2147483661"/>
          </pc:sldLayoutMkLst>
          <pc:spChg chg="mod">
            <ac:chgData name="Vanessa Helfrick Paulus" userId="31639b0a-d3f1-4131-9144-431f213b3c71" providerId="ADAL" clId="{7BCFBFF1-BEE3-4A88-A20E-A5362BC08C6D}" dt="2022-02-03T21:26:17.526" v="22" actId="1076"/>
            <ac:spMkLst>
              <pc:docMk/>
              <pc:sldMasterMk cId="3480813256" sldId="2147483660"/>
              <pc:sldLayoutMk cId="4086629170" sldId="2147483661"/>
              <ac:spMk id="2" creationId="{DF3CDC91-22FE-4735-BED5-52DF19D535A2}"/>
            </ac:spMkLst>
          </pc:spChg>
          <pc:spChg chg="mod">
            <ac:chgData name="Vanessa Helfrick Paulus" userId="31639b0a-d3f1-4131-9144-431f213b3c71" providerId="ADAL" clId="{7BCFBFF1-BEE3-4A88-A20E-A5362BC08C6D}" dt="2022-02-03T21:26:24.880" v="23" actId="1076"/>
            <ac:spMkLst>
              <pc:docMk/>
              <pc:sldMasterMk cId="3480813256" sldId="2147483660"/>
              <pc:sldLayoutMk cId="4086629170" sldId="2147483661"/>
              <ac:spMk id="3" creationId="{88F2DEE2-C6F4-44E2-9A1F-BE6A5B698F87}"/>
            </ac:spMkLst>
          </pc:spChg>
          <pc:spChg chg="mod">
            <ac:chgData name="Vanessa Helfrick Paulus" userId="31639b0a-d3f1-4131-9144-431f213b3c71" providerId="ADAL" clId="{7BCFBFF1-BEE3-4A88-A20E-A5362BC08C6D}" dt="2022-02-03T21:25:44.884" v="20" actId="14100"/>
            <ac:spMkLst>
              <pc:docMk/>
              <pc:sldMasterMk cId="3480813256" sldId="2147483660"/>
              <pc:sldLayoutMk cId="4086629170" sldId="2147483661"/>
              <ac:spMk id="7" creationId="{15C1E1E6-3BD0-490E-BF21-B7F737AA13FC}"/>
            </ac:spMkLst>
          </pc:spChg>
          <pc:picChg chg="mod">
            <ac:chgData name="Vanessa Helfrick Paulus" userId="31639b0a-d3f1-4131-9144-431f213b3c71" providerId="ADAL" clId="{7BCFBFF1-BEE3-4A88-A20E-A5362BC08C6D}" dt="2022-02-03T21:22:48.088" v="14" actId="1076"/>
            <ac:picMkLst>
              <pc:docMk/>
              <pc:sldMasterMk cId="3480813256" sldId="2147483660"/>
              <pc:sldLayoutMk cId="4086629170" sldId="2147483661"/>
              <ac:picMk id="10" creationId="{8BF64F28-BE78-44D2-93AE-7D95BBD756F6}"/>
            </ac:picMkLst>
          </pc:picChg>
          <pc:picChg chg="add del mod">
            <ac:chgData name="Vanessa Helfrick Paulus" userId="31639b0a-d3f1-4131-9144-431f213b3c71" providerId="ADAL" clId="{7BCFBFF1-BEE3-4A88-A20E-A5362BC08C6D}" dt="2022-02-03T21:18:19.786" v="4"/>
            <ac:picMkLst>
              <pc:docMk/>
              <pc:sldMasterMk cId="3480813256" sldId="2147483660"/>
              <pc:sldLayoutMk cId="4086629170" sldId="2147483661"/>
              <ac:picMk id="11" creationId="{EB6D6457-0129-4522-B48A-ED13E91DDBAC}"/>
            </ac:picMkLst>
          </pc:picChg>
        </pc:sldLayoutChg>
      </pc:sldMasterChg>
    </pc:docChg>
  </pc:docChgLst>
  <pc:docChgLst>
    <pc:chgData name="Lisa Watson" userId="27d80bf5-d0db-4f57-b9cf-c335a6815b2a" providerId="ADAL" clId="{78195DD9-27A5-4D0D-BA43-B7B1E4AAD814}"/>
    <pc:docChg chg="undo custSel delSld modSld modMainMaster">
      <pc:chgData name="Lisa Watson" userId="27d80bf5-d0db-4f57-b9cf-c335a6815b2a" providerId="ADAL" clId="{78195DD9-27A5-4D0D-BA43-B7B1E4AAD814}" dt="2022-01-07T19:28:29.443" v="4158"/>
      <pc:docMkLst>
        <pc:docMk/>
      </pc:docMkLst>
      <pc:sldChg chg="modSp mod">
        <pc:chgData name="Lisa Watson" userId="27d80bf5-d0db-4f57-b9cf-c335a6815b2a" providerId="ADAL" clId="{78195DD9-27A5-4D0D-BA43-B7B1E4AAD814}" dt="2022-01-07T17:55:21.718" v="195" actId="1076"/>
        <pc:sldMkLst>
          <pc:docMk/>
          <pc:sldMk cId="4081440341" sldId="256"/>
        </pc:sldMkLst>
        <pc:spChg chg="mod">
          <ac:chgData name="Lisa Watson" userId="27d80bf5-d0db-4f57-b9cf-c335a6815b2a" providerId="ADAL" clId="{78195DD9-27A5-4D0D-BA43-B7B1E4AAD814}" dt="2022-01-07T17:55:21.718" v="195" actId="1076"/>
          <ac:spMkLst>
            <pc:docMk/>
            <pc:sldMk cId="4081440341" sldId="256"/>
            <ac:spMk id="2" creationId="{43F4211D-871B-4EAA-911B-302243E4AFC9}"/>
          </ac:spMkLst>
        </pc:spChg>
      </pc:sldChg>
      <pc:sldChg chg="modSp mod">
        <pc:chgData name="Lisa Watson" userId="27d80bf5-d0db-4f57-b9cf-c335a6815b2a" providerId="ADAL" clId="{78195DD9-27A5-4D0D-BA43-B7B1E4AAD814}" dt="2022-01-07T19:28:29.443" v="4158"/>
        <pc:sldMkLst>
          <pc:docMk/>
          <pc:sldMk cId="2657730720" sldId="260"/>
        </pc:sldMkLst>
        <pc:spChg chg="mod">
          <ac:chgData name="Lisa Watson" userId="27d80bf5-d0db-4f57-b9cf-c335a6815b2a" providerId="ADAL" clId="{78195DD9-27A5-4D0D-BA43-B7B1E4AAD814}" dt="2022-01-07T19:28:29.443" v="4158"/>
          <ac:spMkLst>
            <pc:docMk/>
            <pc:sldMk cId="2657730720" sldId="260"/>
            <ac:spMk id="6" creationId="{F0B49E81-9374-4A3A-9908-C266BE291E03}"/>
          </ac:spMkLst>
        </pc:spChg>
      </pc:sldChg>
      <pc:sldChg chg="modSp mod">
        <pc:chgData name="Lisa Watson" userId="27d80bf5-d0db-4f57-b9cf-c335a6815b2a" providerId="ADAL" clId="{78195DD9-27A5-4D0D-BA43-B7B1E4AAD814}" dt="2022-01-07T18:23:13.573" v="754" actId="1076"/>
        <pc:sldMkLst>
          <pc:docMk/>
          <pc:sldMk cId="1339989012" sldId="261"/>
        </pc:sldMkLst>
        <pc:spChg chg="mod">
          <ac:chgData name="Lisa Watson" userId="27d80bf5-d0db-4f57-b9cf-c335a6815b2a" providerId="ADAL" clId="{78195DD9-27A5-4D0D-BA43-B7B1E4AAD814}" dt="2022-01-07T18:23:13.573" v="754" actId="1076"/>
          <ac:spMkLst>
            <pc:docMk/>
            <pc:sldMk cId="1339989012" sldId="261"/>
            <ac:spMk id="2" creationId="{3E3EB2BC-7D22-415A-AFD8-6CD4E8F0E14C}"/>
          </ac:spMkLst>
        </pc:spChg>
      </pc:sldChg>
      <pc:sldChg chg="addSp delSp modSp mod modNotesTx">
        <pc:chgData name="Lisa Watson" userId="27d80bf5-d0db-4f57-b9cf-c335a6815b2a" providerId="ADAL" clId="{78195DD9-27A5-4D0D-BA43-B7B1E4AAD814}" dt="2022-01-07T19:28:14.409" v="4157" actId="20577"/>
        <pc:sldMkLst>
          <pc:docMk/>
          <pc:sldMk cId="2828642134" sldId="267"/>
        </pc:sldMkLst>
        <pc:spChg chg="mod">
          <ac:chgData name="Lisa Watson" userId="27d80bf5-d0db-4f57-b9cf-c335a6815b2a" providerId="ADAL" clId="{78195DD9-27A5-4D0D-BA43-B7B1E4AAD814}" dt="2022-01-07T19:25:28.213" v="3978" actId="1076"/>
          <ac:spMkLst>
            <pc:docMk/>
            <pc:sldMk cId="2828642134" sldId="267"/>
            <ac:spMk id="2" creationId="{F032C693-F876-4380-9369-75764D9615EF}"/>
          </ac:spMkLst>
        </pc:spChg>
        <pc:spChg chg="del">
          <ac:chgData name="Lisa Watson" userId="27d80bf5-d0db-4f57-b9cf-c335a6815b2a" providerId="ADAL" clId="{78195DD9-27A5-4D0D-BA43-B7B1E4AAD814}" dt="2022-01-07T19:09:15.280" v="3508" actId="478"/>
          <ac:spMkLst>
            <pc:docMk/>
            <pc:sldMk cId="2828642134" sldId="267"/>
            <ac:spMk id="3" creationId="{7343278A-6230-4651-872D-F775E9A738F6}"/>
          </ac:spMkLst>
        </pc:spChg>
        <pc:spChg chg="add del mod">
          <ac:chgData name="Lisa Watson" userId="27d80bf5-d0db-4f57-b9cf-c335a6815b2a" providerId="ADAL" clId="{78195DD9-27A5-4D0D-BA43-B7B1E4AAD814}" dt="2022-01-07T19:09:16.905" v="3509" actId="478"/>
          <ac:spMkLst>
            <pc:docMk/>
            <pc:sldMk cId="2828642134" sldId="267"/>
            <ac:spMk id="5" creationId="{1DAD141D-4E10-41D3-893E-9DA5F0245775}"/>
          </ac:spMkLst>
        </pc:spChg>
        <pc:spChg chg="add del mod">
          <ac:chgData name="Lisa Watson" userId="27d80bf5-d0db-4f57-b9cf-c335a6815b2a" providerId="ADAL" clId="{78195DD9-27A5-4D0D-BA43-B7B1E4AAD814}" dt="2022-01-07T19:26:30.857" v="3982" actId="478"/>
          <ac:spMkLst>
            <pc:docMk/>
            <pc:sldMk cId="2828642134" sldId="267"/>
            <ac:spMk id="6" creationId="{3EF1E601-D047-45E8-8C88-2325E66FE205}"/>
          </ac:spMkLst>
        </pc:spChg>
        <pc:spChg chg="add del mod">
          <ac:chgData name="Lisa Watson" userId="27d80bf5-d0db-4f57-b9cf-c335a6815b2a" providerId="ADAL" clId="{78195DD9-27A5-4D0D-BA43-B7B1E4AAD814}" dt="2022-01-07T19:27:15.593" v="3993" actId="1076"/>
          <ac:spMkLst>
            <pc:docMk/>
            <pc:sldMk cId="2828642134" sldId="267"/>
            <ac:spMk id="7" creationId="{0DA6DA5F-FC41-490F-8BAF-D7AB04312F32}"/>
          </ac:spMkLst>
        </pc:spChg>
        <pc:picChg chg="del mod">
          <ac:chgData name="Lisa Watson" userId="27d80bf5-d0db-4f57-b9cf-c335a6815b2a" providerId="ADAL" clId="{78195DD9-27A5-4D0D-BA43-B7B1E4AAD814}" dt="2022-01-07T19:25:17.269" v="3975" actId="478"/>
          <ac:picMkLst>
            <pc:docMk/>
            <pc:sldMk cId="2828642134" sldId="267"/>
            <ac:picMk id="8" creationId="{FCECBDE3-8ADA-477D-A656-86A4B3A7A4DC}"/>
          </ac:picMkLst>
        </pc:picChg>
        <pc:picChg chg="add del">
          <ac:chgData name="Lisa Watson" userId="27d80bf5-d0db-4f57-b9cf-c335a6815b2a" providerId="ADAL" clId="{78195DD9-27A5-4D0D-BA43-B7B1E4AAD814}" dt="2022-01-07T19:26:32.625" v="3983"/>
          <ac:picMkLst>
            <pc:docMk/>
            <pc:sldMk cId="2828642134" sldId="267"/>
            <ac:picMk id="4098" creationId="{55481796-6AED-48C6-A086-C9E96CCB9EDB}"/>
          </ac:picMkLst>
        </pc:picChg>
        <pc:picChg chg="add del">
          <ac:chgData name="Lisa Watson" userId="27d80bf5-d0db-4f57-b9cf-c335a6815b2a" providerId="ADAL" clId="{78195DD9-27A5-4D0D-BA43-B7B1E4AAD814}" dt="2022-01-07T19:26:36.736" v="3985" actId="478"/>
          <ac:picMkLst>
            <pc:docMk/>
            <pc:sldMk cId="2828642134" sldId="267"/>
            <ac:picMk id="4100" creationId="{70DC4B60-2113-401A-AD6C-4BD3EC6716EC}"/>
          </ac:picMkLst>
        </pc:picChg>
        <pc:picChg chg="add mod">
          <ac:chgData name="Lisa Watson" userId="27d80bf5-d0db-4f57-b9cf-c335a6815b2a" providerId="ADAL" clId="{78195DD9-27A5-4D0D-BA43-B7B1E4AAD814}" dt="2022-01-07T19:27:11.210" v="3992" actId="1076"/>
          <ac:picMkLst>
            <pc:docMk/>
            <pc:sldMk cId="2828642134" sldId="267"/>
            <ac:picMk id="4102" creationId="{38A8B234-E9CD-4486-AA23-E27F6D17060B}"/>
          </ac:picMkLst>
        </pc:picChg>
      </pc:sldChg>
      <pc:sldChg chg="modSp mod">
        <pc:chgData name="Lisa Watson" userId="27d80bf5-d0db-4f57-b9cf-c335a6815b2a" providerId="ADAL" clId="{78195DD9-27A5-4D0D-BA43-B7B1E4AAD814}" dt="2022-01-07T18:22:21.273" v="753"/>
        <pc:sldMkLst>
          <pc:docMk/>
          <pc:sldMk cId="1824850690" sldId="268"/>
        </pc:sldMkLst>
        <pc:spChg chg="mod">
          <ac:chgData name="Lisa Watson" userId="27d80bf5-d0db-4f57-b9cf-c335a6815b2a" providerId="ADAL" clId="{78195DD9-27A5-4D0D-BA43-B7B1E4AAD814}" dt="2022-01-07T18:22:21.273" v="753"/>
          <ac:spMkLst>
            <pc:docMk/>
            <pc:sldMk cId="1824850690" sldId="268"/>
            <ac:spMk id="6" creationId="{6AC7DF05-A8B8-4053-994E-0ABFE61D9E7D}"/>
          </ac:spMkLst>
        </pc:spChg>
      </pc:sldChg>
      <pc:sldChg chg="modSp mod">
        <pc:chgData name="Lisa Watson" userId="27d80bf5-d0db-4f57-b9cf-c335a6815b2a" providerId="ADAL" clId="{78195DD9-27A5-4D0D-BA43-B7B1E4AAD814}" dt="2022-01-07T18:57:51.090" v="3401" actId="20577"/>
        <pc:sldMkLst>
          <pc:docMk/>
          <pc:sldMk cId="2237157189" sldId="269"/>
        </pc:sldMkLst>
        <pc:spChg chg="mod">
          <ac:chgData name="Lisa Watson" userId="27d80bf5-d0db-4f57-b9cf-c335a6815b2a" providerId="ADAL" clId="{78195DD9-27A5-4D0D-BA43-B7B1E4AAD814}" dt="2022-01-07T18:57:51.090" v="3401" actId="20577"/>
          <ac:spMkLst>
            <pc:docMk/>
            <pc:sldMk cId="2237157189" sldId="269"/>
            <ac:spMk id="3" creationId="{7343278A-6230-4651-872D-F775E9A738F6}"/>
          </ac:spMkLst>
        </pc:spChg>
      </pc:sldChg>
      <pc:sldChg chg="modSp mod">
        <pc:chgData name="Lisa Watson" userId="27d80bf5-d0db-4f57-b9cf-c335a6815b2a" providerId="ADAL" clId="{78195DD9-27A5-4D0D-BA43-B7B1E4AAD814}" dt="2022-01-07T18:57:19.024" v="3278" actId="20577"/>
        <pc:sldMkLst>
          <pc:docMk/>
          <pc:sldMk cId="1964090487" sldId="270"/>
        </pc:sldMkLst>
        <pc:spChg chg="mod">
          <ac:chgData name="Lisa Watson" userId="27d80bf5-d0db-4f57-b9cf-c335a6815b2a" providerId="ADAL" clId="{78195DD9-27A5-4D0D-BA43-B7B1E4AAD814}" dt="2022-01-07T18:57:19.024" v="3278" actId="20577"/>
          <ac:spMkLst>
            <pc:docMk/>
            <pc:sldMk cId="1964090487" sldId="270"/>
            <ac:spMk id="3" creationId="{7343278A-6230-4651-872D-F775E9A738F6}"/>
          </ac:spMkLst>
        </pc:spChg>
      </pc:sldChg>
      <pc:sldChg chg="modSp mod modNotesTx">
        <pc:chgData name="Lisa Watson" userId="27d80bf5-d0db-4f57-b9cf-c335a6815b2a" providerId="ADAL" clId="{78195DD9-27A5-4D0D-BA43-B7B1E4AAD814}" dt="2022-01-07T18:23:56.586" v="796" actId="20577"/>
        <pc:sldMkLst>
          <pc:docMk/>
          <pc:sldMk cId="2307003090" sldId="271"/>
        </pc:sldMkLst>
        <pc:spChg chg="mod">
          <ac:chgData name="Lisa Watson" userId="27d80bf5-d0db-4f57-b9cf-c335a6815b2a" providerId="ADAL" clId="{78195DD9-27A5-4D0D-BA43-B7B1E4AAD814}" dt="2022-01-07T18:23:28.154" v="766" actId="20577"/>
          <ac:spMkLst>
            <pc:docMk/>
            <pc:sldMk cId="2307003090" sldId="271"/>
            <ac:spMk id="3" creationId="{7343278A-6230-4651-872D-F775E9A738F6}"/>
          </ac:spMkLst>
        </pc:spChg>
      </pc:sldChg>
      <pc:sldChg chg="delSp modSp mod">
        <pc:chgData name="Lisa Watson" userId="27d80bf5-d0db-4f57-b9cf-c335a6815b2a" providerId="ADAL" clId="{78195DD9-27A5-4D0D-BA43-B7B1E4AAD814}" dt="2022-01-07T18:22:05.634" v="752" actId="20577"/>
        <pc:sldMkLst>
          <pc:docMk/>
          <pc:sldMk cId="3823497793" sldId="272"/>
        </pc:sldMkLst>
        <pc:spChg chg="del">
          <ac:chgData name="Lisa Watson" userId="27d80bf5-d0db-4f57-b9cf-c335a6815b2a" providerId="ADAL" clId="{78195DD9-27A5-4D0D-BA43-B7B1E4AAD814}" dt="2022-01-07T17:55:48.739" v="197" actId="478"/>
          <ac:spMkLst>
            <pc:docMk/>
            <pc:sldMk cId="3823497793" sldId="272"/>
            <ac:spMk id="5" creationId="{D1C66E0D-7762-431B-AF39-FB6FA7C40A77}"/>
          </ac:spMkLst>
        </pc:spChg>
        <pc:spChg chg="mod">
          <ac:chgData name="Lisa Watson" userId="27d80bf5-d0db-4f57-b9cf-c335a6815b2a" providerId="ADAL" clId="{78195DD9-27A5-4D0D-BA43-B7B1E4AAD814}" dt="2022-01-07T18:22:05.634" v="752" actId="20577"/>
          <ac:spMkLst>
            <pc:docMk/>
            <pc:sldMk cId="3823497793" sldId="272"/>
            <ac:spMk id="6" creationId="{95DFC9C6-2104-47E9-8D30-E6326F848AED}"/>
          </ac:spMkLst>
        </pc:spChg>
      </pc:sldChg>
      <pc:sldChg chg="modSp mod modNotesTx">
        <pc:chgData name="Lisa Watson" userId="27d80bf5-d0db-4f57-b9cf-c335a6815b2a" providerId="ADAL" clId="{78195DD9-27A5-4D0D-BA43-B7B1E4AAD814}" dt="2022-01-07T18:17:28.996" v="593" actId="27636"/>
        <pc:sldMkLst>
          <pc:docMk/>
          <pc:sldMk cId="749262999" sldId="273"/>
        </pc:sldMkLst>
        <pc:spChg chg="mod">
          <ac:chgData name="Lisa Watson" userId="27d80bf5-d0db-4f57-b9cf-c335a6815b2a" providerId="ADAL" clId="{78195DD9-27A5-4D0D-BA43-B7B1E4AAD814}" dt="2022-01-07T18:17:28.996" v="593" actId="27636"/>
          <ac:spMkLst>
            <pc:docMk/>
            <pc:sldMk cId="749262999" sldId="273"/>
            <ac:spMk id="3" creationId="{1E1DBC82-D99E-49DD-BCF1-29FE31845A26}"/>
          </ac:spMkLst>
        </pc:spChg>
      </pc:sldChg>
      <pc:sldChg chg="modSp del mod">
        <pc:chgData name="Lisa Watson" userId="27d80bf5-d0db-4f57-b9cf-c335a6815b2a" providerId="ADAL" clId="{78195DD9-27A5-4D0D-BA43-B7B1E4AAD814}" dt="2022-01-07T18:20:31.813" v="692" actId="47"/>
        <pc:sldMkLst>
          <pc:docMk/>
          <pc:sldMk cId="2740907538" sldId="275"/>
        </pc:sldMkLst>
        <pc:spChg chg="mod">
          <ac:chgData name="Lisa Watson" userId="27d80bf5-d0db-4f57-b9cf-c335a6815b2a" providerId="ADAL" clId="{78195DD9-27A5-4D0D-BA43-B7B1E4AAD814}" dt="2022-01-07T18:18:58.085" v="638" actId="20577"/>
          <ac:spMkLst>
            <pc:docMk/>
            <pc:sldMk cId="2740907538" sldId="275"/>
            <ac:spMk id="5" creationId="{AA44983F-C61A-42B7-A553-5A066BD1CC70}"/>
          </ac:spMkLst>
        </pc:spChg>
      </pc:sldChg>
      <pc:sldChg chg="addSp delSp modSp mod modNotesTx">
        <pc:chgData name="Lisa Watson" userId="27d80bf5-d0db-4f57-b9cf-c335a6815b2a" providerId="ADAL" clId="{78195DD9-27A5-4D0D-BA43-B7B1E4AAD814}" dt="2022-01-07T19:08:07.395" v="3506" actId="1076"/>
        <pc:sldMkLst>
          <pc:docMk/>
          <pc:sldMk cId="3690250049" sldId="276"/>
        </pc:sldMkLst>
        <pc:spChg chg="mod">
          <ac:chgData name="Lisa Watson" userId="27d80bf5-d0db-4f57-b9cf-c335a6815b2a" providerId="ADAL" clId="{78195DD9-27A5-4D0D-BA43-B7B1E4AAD814}" dt="2022-01-07T18:20:52.545" v="719" actId="20577"/>
          <ac:spMkLst>
            <pc:docMk/>
            <pc:sldMk cId="3690250049" sldId="276"/>
            <ac:spMk id="4" creationId="{E9E66AC1-A7D1-4E00-B7F8-C9B53DCBB9A6}"/>
          </ac:spMkLst>
        </pc:spChg>
        <pc:spChg chg="mod">
          <ac:chgData name="Lisa Watson" userId="27d80bf5-d0db-4f57-b9cf-c335a6815b2a" providerId="ADAL" clId="{78195DD9-27A5-4D0D-BA43-B7B1E4AAD814}" dt="2022-01-07T19:08:00.921" v="3504" actId="14100"/>
          <ac:spMkLst>
            <pc:docMk/>
            <pc:sldMk cId="3690250049" sldId="276"/>
            <ac:spMk id="5" creationId="{AA44983F-C61A-42B7-A553-5A066BD1CC70}"/>
          </ac:spMkLst>
        </pc:spChg>
        <pc:spChg chg="add del mod">
          <ac:chgData name="Lisa Watson" userId="27d80bf5-d0db-4f57-b9cf-c335a6815b2a" providerId="ADAL" clId="{78195DD9-27A5-4D0D-BA43-B7B1E4AAD814}" dt="2022-01-07T19:06:27.244" v="3487"/>
          <ac:spMkLst>
            <pc:docMk/>
            <pc:sldMk cId="3690250049" sldId="276"/>
            <ac:spMk id="8" creationId="{6085B7A1-4DD0-446F-81D8-62B0C189B75E}"/>
          </ac:spMkLst>
        </pc:spChg>
        <pc:picChg chg="add del mod">
          <ac:chgData name="Lisa Watson" userId="27d80bf5-d0db-4f57-b9cf-c335a6815b2a" providerId="ADAL" clId="{78195DD9-27A5-4D0D-BA43-B7B1E4AAD814}" dt="2022-01-07T19:06:27.244" v="3487"/>
          <ac:picMkLst>
            <pc:docMk/>
            <pc:sldMk cId="3690250049" sldId="276"/>
            <ac:picMk id="3074" creationId="{773A341B-D5D5-4A39-8944-8C6FBCE9FBFB}"/>
          </ac:picMkLst>
        </pc:picChg>
        <pc:picChg chg="add del">
          <ac:chgData name="Lisa Watson" userId="27d80bf5-d0db-4f57-b9cf-c335a6815b2a" providerId="ADAL" clId="{78195DD9-27A5-4D0D-BA43-B7B1E4AAD814}" dt="2022-01-07T19:06:45.578" v="3489"/>
          <ac:picMkLst>
            <pc:docMk/>
            <pc:sldMk cId="3690250049" sldId="276"/>
            <ac:picMk id="3076" creationId="{74599A03-5891-443E-B0C4-C5A518D1C53A}"/>
          </ac:picMkLst>
        </pc:picChg>
        <pc:picChg chg="add del">
          <ac:chgData name="Lisa Watson" userId="27d80bf5-d0db-4f57-b9cf-c335a6815b2a" providerId="ADAL" clId="{78195DD9-27A5-4D0D-BA43-B7B1E4AAD814}" dt="2022-01-07T19:07:06.129" v="3491" actId="478"/>
          <ac:picMkLst>
            <pc:docMk/>
            <pc:sldMk cId="3690250049" sldId="276"/>
            <ac:picMk id="3078" creationId="{9F0D6AF2-4F91-44CB-8F1C-FD9AFDE8AC24}"/>
          </ac:picMkLst>
        </pc:picChg>
        <pc:picChg chg="add mod">
          <ac:chgData name="Lisa Watson" userId="27d80bf5-d0db-4f57-b9cf-c335a6815b2a" providerId="ADAL" clId="{78195DD9-27A5-4D0D-BA43-B7B1E4AAD814}" dt="2022-01-07T19:08:07.395" v="3506" actId="1076"/>
          <ac:picMkLst>
            <pc:docMk/>
            <pc:sldMk cId="3690250049" sldId="276"/>
            <ac:picMk id="3080" creationId="{496473FF-7E2C-4D55-BAB9-CE6622C20E84}"/>
          </ac:picMkLst>
        </pc:picChg>
      </pc:sldChg>
      <pc:sldChg chg="modSp del mod modNotesTx">
        <pc:chgData name="Lisa Watson" userId="27d80bf5-d0db-4f57-b9cf-c335a6815b2a" providerId="ADAL" clId="{78195DD9-27A5-4D0D-BA43-B7B1E4AAD814}" dt="2022-01-07T19:05:50.846" v="3484" actId="47"/>
        <pc:sldMkLst>
          <pc:docMk/>
          <pc:sldMk cId="1013227673" sldId="278"/>
        </pc:sldMkLst>
        <pc:spChg chg="mod">
          <ac:chgData name="Lisa Watson" userId="27d80bf5-d0db-4f57-b9cf-c335a6815b2a" providerId="ADAL" clId="{78195DD9-27A5-4D0D-BA43-B7B1E4AAD814}" dt="2022-01-07T18:20:59.119" v="733" actId="20577"/>
          <ac:spMkLst>
            <pc:docMk/>
            <pc:sldMk cId="1013227673" sldId="278"/>
            <ac:spMk id="4" creationId="{E9E66AC1-A7D1-4E00-B7F8-C9B53DCBB9A6}"/>
          </ac:spMkLst>
        </pc:spChg>
        <pc:spChg chg="mod">
          <ac:chgData name="Lisa Watson" userId="27d80bf5-d0db-4f57-b9cf-c335a6815b2a" providerId="ADAL" clId="{78195DD9-27A5-4D0D-BA43-B7B1E4AAD814}" dt="2022-01-07T18:55:26.478" v="3181" actId="12"/>
          <ac:spMkLst>
            <pc:docMk/>
            <pc:sldMk cId="1013227673" sldId="278"/>
            <ac:spMk id="5" creationId="{AA44983F-C61A-42B7-A553-5A066BD1CC70}"/>
          </ac:spMkLst>
        </pc:spChg>
      </pc:sldChg>
      <pc:sldChg chg="addSp delSp modSp mod modNotesTx">
        <pc:chgData name="Lisa Watson" userId="27d80bf5-d0db-4f57-b9cf-c335a6815b2a" providerId="ADAL" clId="{78195DD9-27A5-4D0D-BA43-B7B1E4AAD814}" dt="2022-01-07T19:01:33.677" v="3436" actId="1076"/>
        <pc:sldMkLst>
          <pc:docMk/>
          <pc:sldMk cId="1177386127" sldId="279"/>
        </pc:sldMkLst>
        <pc:spChg chg="mod">
          <ac:chgData name="Lisa Watson" userId="27d80bf5-d0db-4f57-b9cf-c335a6815b2a" providerId="ADAL" clId="{78195DD9-27A5-4D0D-BA43-B7B1E4AAD814}" dt="2022-01-07T19:01:25.159" v="3434" actId="1076"/>
          <ac:spMkLst>
            <pc:docMk/>
            <pc:sldMk cId="1177386127" sldId="279"/>
            <ac:spMk id="4" creationId="{E9E66AC1-A7D1-4E00-B7F8-C9B53DCBB9A6}"/>
          </ac:spMkLst>
        </pc:spChg>
        <pc:spChg chg="del mod">
          <ac:chgData name="Lisa Watson" userId="27d80bf5-d0db-4f57-b9cf-c335a6815b2a" providerId="ADAL" clId="{78195DD9-27A5-4D0D-BA43-B7B1E4AAD814}" dt="2022-01-07T19:00:54.688" v="3422" actId="478"/>
          <ac:spMkLst>
            <pc:docMk/>
            <pc:sldMk cId="1177386127" sldId="279"/>
            <ac:spMk id="5" creationId="{AA44983F-C61A-42B7-A553-5A066BD1CC70}"/>
          </ac:spMkLst>
        </pc:spChg>
        <pc:spChg chg="mod">
          <ac:chgData name="Lisa Watson" userId="27d80bf5-d0db-4f57-b9cf-c335a6815b2a" providerId="ADAL" clId="{78195DD9-27A5-4D0D-BA43-B7B1E4AAD814}" dt="2022-01-07T19:01:13.559" v="3431" actId="1076"/>
          <ac:spMkLst>
            <pc:docMk/>
            <pc:sldMk cId="1177386127" sldId="279"/>
            <ac:spMk id="6" creationId="{255B01F5-B035-4B09-9FD4-4B98E6D47A11}"/>
          </ac:spMkLst>
        </pc:spChg>
        <pc:spChg chg="add del mod">
          <ac:chgData name="Lisa Watson" userId="27d80bf5-d0db-4f57-b9cf-c335a6815b2a" providerId="ADAL" clId="{78195DD9-27A5-4D0D-BA43-B7B1E4AAD814}" dt="2022-01-07T19:00:57.182" v="3423" actId="478"/>
          <ac:spMkLst>
            <pc:docMk/>
            <pc:sldMk cId="1177386127" sldId="279"/>
            <ac:spMk id="7" creationId="{9DE335F6-7677-42EB-A117-A0B4789ED7F0}"/>
          </ac:spMkLst>
        </pc:spChg>
        <pc:graphicFrameChg chg="add mod modGraphic">
          <ac:chgData name="Lisa Watson" userId="27d80bf5-d0db-4f57-b9cf-c335a6815b2a" providerId="ADAL" clId="{78195DD9-27A5-4D0D-BA43-B7B1E4AAD814}" dt="2022-01-07T19:01:30.368" v="3435" actId="1076"/>
          <ac:graphicFrameMkLst>
            <pc:docMk/>
            <pc:sldMk cId="1177386127" sldId="279"/>
            <ac:graphicFrameMk id="2" creationId="{793437E7-A44B-4A6B-9590-A2A6A7E63F12}"/>
          </ac:graphicFrameMkLst>
        </pc:graphicFrameChg>
        <pc:picChg chg="add del">
          <ac:chgData name="Lisa Watson" userId="27d80bf5-d0db-4f57-b9cf-c335a6815b2a" providerId="ADAL" clId="{78195DD9-27A5-4D0D-BA43-B7B1E4AAD814}" dt="2022-01-07T18:59:13.398" v="3403" actId="478"/>
          <ac:picMkLst>
            <pc:docMk/>
            <pc:sldMk cId="1177386127" sldId="279"/>
            <ac:picMk id="1026" creationId="{D5FE4EB9-C8D8-4DA5-AB3D-0E9311E050D6}"/>
          </ac:picMkLst>
        </pc:picChg>
        <pc:picChg chg="add del mod">
          <ac:chgData name="Lisa Watson" userId="27d80bf5-d0db-4f57-b9cf-c335a6815b2a" providerId="ADAL" clId="{78195DD9-27A5-4D0D-BA43-B7B1E4AAD814}" dt="2022-01-07T18:59:26.722" v="3407" actId="478"/>
          <ac:picMkLst>
            <pc:docMk/>
            <pc:sldMk cId="1177386127" sldId="279"/>
            <ac:picMk id="1028" creationId="{E9740666-DD96-4E91-8142-9CD43B1E0775}"/>
          </ac:picMkLst>
        </pc:picChg>
        <pc:picChg chg="add mod">
          <ac:chgData name="Lisa Watson" userId="27d80bf5-d0db-4f57-b9cf-c335a6815b2a" providerId="ADAL" clId="{78195DD9-27A5-4D0D-BA43-B7B1E4AAD814}" dt="2022-01-07T19:01:33.677" v="3436" actId="1076"/>
          <ac:picMkLst>
            <pc:docMk/>
            <pc:sldMk cId="1177386127" sldId="279"/>
            <ac:picMk id="1030" creationId="{4AC7DCFF-0286-4C9A-BA3C-A2C2D74608E6}"/>
          </ac:picMkLst>
        </pc:picChg>
      </pc:sldChg>
      <pc:sldChg chg="addSp delSp modSp mod modNotesTx">
        <pc:chgData name="Lisa Watson" userId="27d80bf5-d0db-4f57-b9cf-c335a6815b2a" providerId="ADAL" clId="{78195DD9-27A5-4D0D-BA43-B7B1E4AAD814}" dt="2022-01-07T19:07:53.664" v="3502" actId="1076"/>
        <pc:sldMkLst>
          <pc:docMk/>
          <pc:sldMk cId="3291480287" sldId="280"/>
        </pc:sldMkLst>
        <pc:spChg chg="mod">
          <ac:chgData name="Lisa Watson" userId="27d80bf5-d0db-4f57-b9cf-c335a6815b2a" providerId="ADAL" clId="{78195DD9-27A5-4D0D-BA43-B7B1E4AAD814}" dt="2022-01-07T19:02:13.428" v="3456" actId="20577"/>
          <ac:spMkLst>
            <pc:docMk/>
            <pc:sldMk cId="3291480287" sldId="280"/>
            <ac:spMk id="4" creationId="{E9E66AC1-A7D1-4E00-B7F8-C9B53DCBB9A6}"/>
          </ac:spMkLst>
        </pc:spChg>
        <pc:graphicFrameChg chg="mod">
          <ac:chgData name="Lisa Watson" userId="27d80bf5-d0db-4f57-b9cf-c335a6815b2a" providerId="ADAL" clId="{78195DD9-27A5-4D0D-BA43-B7B1E4AAD814}" dt="2022-01-07T19:07:51.833" v="3501" actId="14100"/>
          <ac:graphicFrameMkLst>
            <pc:docMk/>
            <pc:sldMk cId="3291480287" sldId="280"/>
            <ac:graphicFrameMk id="2" creationId="{793437E7-A44B-4A6B-9590-A2A6A7E63F12}"/>
          </ac:graphicFrameMkLst>
        </pc:graphicFrameChg>
        <pc:picChg chg="del">
          <ac:chgData name="Lisa Watson" userId="27d80bf5-d0db-4f57-b9cf-c335a6815b2a" providerId="ADAL" clId="{78195DD9-27A5-4D0D-BA43-B7B1E4AAD814}" dt="2022-01-07T19:02:39.206" v="3460" actId="478"/>
          <ac:picMkLst>
            <pc:docMk/>
            <pc:sldMk cId="3291480287" sldId="280"/>
            <ac:picMk id="1030" creationId="{4AC7DCFF-0286-4C9A-BA3C-A2C2D74608E6}"/>
          </ac:picMkLst>
        </pc:picChg>
        <pc:picChg chg="add del mod">
          <ac:chgData name="Lisa Watson" userId="27d80bf5-d0db-4f57-b9cf-c335a6815b2a" providerId="ADAL" clId="{78195DD9-27A5-4D0D-BA43-B7B1E4AAD814}" dt="2022-01-07T19:04:45.149" v="3470" actId="478"/>
          <ac:picMkLst>
            <pc:docMk/>
            <pc:sldMk cId="3291480287" sldId="280"/>
            <ac:picMk id="2050" creationId="{3BCD5C57-3C0C-4142-89A3-2185CCD84B77}"/>
          </ac:picMkLst>
        </pc:picChg>
        <pc:picChg chg="add del">
          <ac:chgData name="Lisa Watson" userId="27d80bf5-d0db-4f57-b9cf-c335a6815b2a" providerId="ADAL" clId="{78195DD9-27A5-4D0D-BA43-B7B1E4AAD814}" dt="2022-01-07T19:03:54.742" v="3468" actId="478"/>
          <ac:picMkLst>
            <pc:docMk/>
            <pc:sldMk cId="3291480287" sldId="280"/>
            <ac:picMk id="2052" creationId="{C1908AF7-99FA-4756-A82D-C05C1C5B05B4}"/>
          </ac:picMkLst>
        </pc:picChg>
        <pc:picChg chg="add mod">
          <ac:chgData name="Lisa Watson" userId="27d80bf5-d0db-4f57-b9cf-c335a6815b2a" providerId="ADAL" clId="{78195DD9-27A5-4D0D-BA43-B7B1E4AAD814}" dt="2022-01-07T19:07:53.664" v="3502" actId="1076"/>
          <ac:picMkLst>
            <pc:docMk/>
            <pc:sldMk cId="3291480287" sldId="280"/>
            <ac:picMk id="2054" creationId="{5C17FD39-15D3-4575-84C4-939A4BCEDFBA}"/>
          </ac:picMkLst>
        </pc:picChg>
      </pc:sldChg>
      <pc:sldMasterChg chg="modSldLayout">
        <pc:chgData name="Lisa Watson" userId="27d80bf5-d0db-4f57-b9cf-c335a6815b2a" providerId="ADAL" clId="{78195DD9-27A5-4D0D-BA43-B7B1E4AAD814}" dt="2022-01-07T18:12:32.469" v="202" actId="1076"/>
        <pc:sldMasterMkLst>
          <pc:docMk/>
          <pc:sldMasterMk cId="3480813256" sldId="2147483660"/>
        </pc:sldMasterMkLst>
        <pc:sldLayoutChg chg="modSp mod">
          <pc:chgData name="Lisa Watson" userId="27d80bf5-d0db-4f57-b9cf-c335a6815b2a" providerId="ADAL" clId="{78195DD9-27A5-4D0D-BA43-B7B1E4AAD814}" dt="2022-01-07T18:12:32.469" v="202" actId="1076"/>
          <pc:sldLayoutMkLst>
            <pc:docMk/>
            <pc:sldMasterMk cId="3480813256" sldId="2147483660"/>
            <pc:sldLayoutMk cId="4086629170" sldId="2147483661"/>
          </pc:sldLayoutMkLst>
          <pc:picChg chg="mod">
            <ac:chgData name="Lisa Watson" userId="27d80bf5-d0db-4f57-b9cf-c335a6815b2a" providerId="ADAL" clId="{78195DD9-27A5-4D0D-BA43-B7B1E4AAD814}" dt="2022-01-07T18:12:32.469" v="202" actId="1076"/>
            <ac:picMkLst>
              <pc:docMk/>
              <pc:sldMasterMk cId="3480813256" sldId="2147483660"/>
              <pc:sldLayoutMk cId="4086629170" sldId="2147483661"/>
              <ac:picMk id="10" creationId="{8BF64F28-BE78-44D2-93AE-7D95BBD756F6}"/>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5660EE-3EC5-47BC-962D-87592B1B58B4}"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3AF09E6F-DD8D-46C8-B11C-34479B3770DD}">
      <dgm:prSet phldrT="[Text]" custT="1"/>
      <dgm:spPr>
        <a:solidFill>
          <a:schemeClr val="tx2">
            <a:lumMod val="20000"/>
            <a:lumOff val="80000"/>
          </a:schemeClr>
        </a:solidFill>
      </dgm:spPr>
      <dgm:t>
        <a:bodyPr/>
        <a:lstStyle/>
        <a:p>
          <a:pPr>
            <a:buClrTx/>
            <a:buSzTx/>
            <a:buFont typeface="Arial" panose="020B0604020202020204" pitchFamily="34" charset="0"/>
            <a:buNone/>
          </a:pPr>
          <a:r>
            <a:rPr kumimoji="0" lang="es-419" sz="2400" b="0" i="0" u="none" strike="noStrike" cap="none" spc="0" normalizeH="0" baseline="0" noProof="0" dirty="0">
              <a:ln/>
              <a:solidFill>
                <a:schemeClr val="tx2">
                  <a:lumMod val="75000"/>
                </a:schemeClr>
              </a:solidFill>
              <a:effectLst/>
              <a:uLnTx/>
              <a:uFillTx/>
              <a:latin typeface="Calibri" panose="020F0502020204030204"/>
              <a:ea typeface="+mn-ea"/>
              <a:cs typeface="+mn-cs"/>
            </a:rPr>
            <a:t>Dolores después del parto</a:t>
          </a:r>
          <a:endParaRPr lang="es-419" sz="2400" noProof="0" dirty="0">
            <a:solidFill>
              <a:schemeClr val="tx2">
                <a:lumMod val="75000"/>
              </a:schemeClr>
            </a:solidFill>
          </a:endParaRPr>
        </a:p>
      </dgm:t>
    </dgm:pt>
    <dgm:pt modelId="{3D951016-BD16-4CCA-8FD6-6EAF3C0FAFD3}" type="parTrans" cxnId="{702DDE60-3F61-48CD-BAEC-0C10AD904C19}">
      <dgm:prSet/>
      <dgm:spPr/>
      <dgm:t>
        <a:bodyPr/>
        <a:lstStyle/>
        <a:p>
          <a:endParaRPr lang="en-US"/>
        </a:p>
      </dgm:t>
    </dgm:pt>
    <dgm:pt modelId="{C6AE413E-3025-43F9-A360-43AACE414638}" type="sibTrans" cxnId="{702DDE60-3F61-48CD-BAEC-0C10AD904C19}">
      <dgm:prSet/>
      <dgm:spPr/>
      <dgm:t>
        <a:bodyPr/>
        <a:lstStyle/>
        <a:p>
          <a:endParaRPr lang="en-US"/>
        </a:p>
      </dgm:t>
    </dgm:pt>
    <dgm:pt modelId="{810D61F3-69CF-4C76-9FEA-045B1AFF176A}">
      <dgm:prSet custT="1"/>
      <dgm:spPr>
        <a:solidFill>
          <a:schemeClr val="tx2">
            <a:lumMod val="20000"/>
            <a:lumOff val="80000"/>
          </a:schemeClr>
        </a:solidFill>
      </dgm:spPr>
      <dgm:t>
        <a:bodyPr/>
        <a:lstStyle/>
        <a:p>
          <a:r>
            <a:rPr lang="es-419" sz="2400" noProof="0" dirty="0">
              <a:solidFill>
                <a:schemeClr val="tx2">
                  <a:lumMod val="75000"/>
                </a:schemeClr>
              </a:solidFill>
              <a:latin typeface="Calibri" panose="020F0502020204030204"/>
            </a:rPr>
            <a:t>Cambios en los pechos</a:t>
          </a:r>
          <a:endParaRPr kumimoji="0" lang="es-419" sz="2400" b="0" i="0" u="none" strike="noStrike" cap="none" spc="0" normalizeH="0" baseline="0" noProof="0" dirty="0">
            <a:ln/>
            <a:solidFill>
              <a:schemeClr val="tx2">
                <a:lumMod val="75000"/>
              </a:schemeClr>
            </a:solidFill>
            <a:effectLst/>
            <a:uLnTx/>
            <a:uFillTx/>
            <a:latin typeface="Calibri" panose="020F0502020204030204"/>
            <a:ea typeface="+mn-ea"/>
            <a:cs typeface="+mn-cs"/>
          </a:endParaRPr>
        </a:p>
      </dgm:t>
    </dgm:pt>
    <dgm:pt modelId="{C4173C86-EF5E-4C9E-8BBE-D6C551296137}" type="parTrans" cxnId="{820AE24D-5D2C-45CB-BF27-A0923949A681}">
      <dgm:prSet/>
      <dgm:spPr/>
      <dgm:t>
        <a:bodyPr/>
        <a:lstStyle/>
        <a:p>
          <a:endParaRPr lang="en-US"/>
        </a:p>
      </dgm:t>
    </dgm:pt>
    <dgm:pt modelId="{182D30DF-E57B-433F-B530-29A994EDBF6C}" type="sibTrans" cxnId="{820AE24D-5D2C-45CB-BF27-A0923949A681}">
      <dgm:prSet/>
      <dgm:spPr/>
      <dgm:t>
        <a:bodyPr/>
        <a:lstStyle/>
        <a:p>
          <a:endParaRPr lang="en-US"/>
        </a:p>
      </dgm:t>
    </dgm:pt>
    <dgm:pt modelId="{4A55E920-2803-4085-A007-5FBE6675744B}">
      <dgm:prSet custT="1"/>
      <dgm:spPr>
        <a:solidFill>
          <a:schemeClr val="tx2">
            <a:lumMod val="20000"/>
            <a:lumOff val="80000"/>
          </a:schemeClr>
        </a:solidFill>
      </dgm:spPr>
      <dgm:t>
        <a:bodyPr/>
        <a:lstStyle/>
        <a:p>
          <a:r>
            <a:rPr kumimoji="0" lang="es-419" sz="2400" b="0" i="0" u="none" strike="noStrike" cap="none" spc="0" normalizeH="0" baseline="0" noProof="0" dirty="0">
              <a:ln/>
              <a:solidFill>
                <a:schemeClr val="tx2">
                  <a:lumMod val="75000"/>
                </a:schemeClr>
              </a:solidFill>
              <a:effectLst/>
              <a:uLnTx/>
              <a:uFillTx/>
              <a:latin typeface="Calibri" panose="020F0502020204030204"/>
              <a:ea typeface="+mn-ea"/>
              <a:cs typeface="+mn-cs"/>
            </a:rPr>
            <a:t>Problemas urinarios</a:t>
          </a:r>
        </a:p>
      </dgm:t>
    </dgm:pt>
    <dgm:pt modelId="{9056BB2E-0C0A-45DD-9FBF-03E12C42304D}" type="parTrans" cxnId="{359389DB-6269-46E0-93D2-B6A822396CE4}">
      <dgm:prSet/>
      <dgm:spPr/>
      <dgm:t>
        <a:bodyPr/>
        <a:lstStyle/>
        <a:p>
          <a:endParaRPr lang="en-US"/>
        </a:p>
      </dgm:t>
    </dgm:pt>
    <dgm:pt modelId="{80C8483C-58C5-4B1D-BEA2-F8996C5B4EB4}" type="sibTrans" cxnId="{359389DB-6269-46E0-93D2-B6A822396CE4}">
      <dgm:prSet/>
      <dgm:spPr/>
      <dgm:t>
        <a:bodyPr/>
        <a:lstStyle/>
        <a:p>
          <a:endParaRPr lang="en-US"/>
        </a:p>
      </dgm:t>
    </dgm:pt>
    <dgm:pt modelId="{F9666C99-5F1D-4965-8F5F-8BC9A8BBF1CB}">
      <dgm:prSet custT="1"/>
      <dgm:spPr>
        <a:solidFill>
          <a:schemeClr val="tx2">
            <a:lumMod val="20000"/>
            <a:lumOff val="80000"/>
          </a:schemeClr>
        </a:solidFill>
      </dgm:spPr>
      <dgm:t>
        <a:bodyPr/>
        <a:lstStyle/>
        <a:p>
          <a:r>
            <a:rPr kumimoji="0" lang="es-419" sz="2400" b="0" i="0" u="none" strike="noStrike" cap="none" spc="0" normalizeH="0" baseline="0" noProof="0" dirty="0">
              <a:ln/>
              <a:solidFill>
                <a:schemeClr val="tx2">
                  <a:lumMod val="75000"/>
                </a:schemeClr>
              </a:solidFill>
              <a:effectLst/>
              <a:uLnTx/>
              <a:uFillTx/>
              <a:latin typeface="Calibri" panose="020F0502020204030204"/>
              <a:ea typeface="+mn-ea"/>
              <a:cs typeface="+mn-cs"/>
            </a:rPr>
            <a:t>Sensación de cansancio</a:t>
          </a:r>
        </a:p>
      </dgm:t>
    </dgm:pt>
    <dgm:pt modelId="{77B10596-07D5-48D1-A3E8-04F7417F183F}" type="parTrans" cxnId="{44033DBB-C70F-47F0-B754-C00BCDF887F4}">
      <dgm:prSet/>
      <dgm:spPr/>
      <dgm:t>
        <a:bodyPr/>
        <a:lstStyle/>
        <a:p>
          <a:endParaRPr lang="en-US"/>
        </a:p>
      </dgm:t>
    </dgm:pt>
    <dgm:pt modelId="{B5815EA9-548E-4476-BDBD-50D3E9D267BA}" type="sibTrans" cxnId="{44033DBB-C70F-47F0-B754-C00BCDF887F4}">
      <dgm:prSet/>
      <dgm:spPr/>
      <dgm:t>
        <a:bodyPr/>
        <a:lstStyle/>
        <a:p>
          <a:endParaRPr lang="en-US"/>
        </a:p>
      </dgm:t>
    </dgm:pt>
    <dgm:pt modelId="{E44328EA-F6DA-4CF0-9627-01D3A6755DC3}">
      <dgm:prSet custT="1"/>
      <dgm:spPr>
        <a:solidFill>
          <a:schemeClr val="tx2">
            <a:lumMod val="20000"/>
            <a:lumOff val="80000"/>
          </a:schemeClr>
        </a:solidFill>
      </dgm:spPr>
      <dgm:t>
        <a:bodyPr/>
        <a:lstStyle/>
        <a:p>
          <a:r>
            <a:rPr kumimoji="0" lang="es-419" sz="2400" b="0" i="0" u="none" strike="noStrike" cap="none" spc="0" normalizeH="0" baseline="0" noProof="0" dirty="0">
              <a:ln/>
              <a:solidFill>
                <a:schemeClr val="tx2">
                  <a:lumMod val="75000"/>
                </a:schemeClr>
              </a:solidFill>
              <a:effectLst/>
              <a:uLnTx/>
              <a:uFillTx/>
              <a:latin typeface="Calibri" panose="020F0502020204030204"/>
              <a:ea typeface="+mn-ea"/>
              <a:cs typeface="+mn-cs"/>
            </a:rPr>
            <a:t>Cambios en el peso y el cabello</a:t>
          </a:r>
        </a:p>
      </dgm:t>
    </dgm:pt>
    <dgm:pt modelId="{B4372E60-1145-4CA8-9709-17ABAA81637D}" type="parTrans" cxnId="{1EC4903A-3B08-49B1-A48E-3921EE3EC04E}">
      <dgm:prSet/>
      <dgm:spPr/>
      <dgm:t>
        <a:bodyPr/>
        <a:lstStyle/>
        <a:p>
          <a:endParaRPr lang="en-US"/>
        </a:p>
      </dgm:t>
    </dgm:pt>
    <dgm:pt modelId="{689B7CFD-82A2-4BC3-9C09-50E05EF8E6C3}" type="sibTrans" cxnId="{1EC4903A-3B08-49B1-A48E-3921EE3EC04E}">
      <dgm:prSet/>
      <dgm:spPr/>
      <dgm:t>
        <a:bodyPr/>
        <a:lstStyle/>
        <a:p>
          <a:endParaRPr lang="en-US"/>
        </a:p>
      </dgm:t>
    </dgm:pt>
    <dgm:pt modelId="{0E6A05C4-C100-4155-A2F7-2E48F64B6673}" type="pres">
      <dgm:prSet presAssocID="{CA5660EE-3EC5-47BC-962D-87592B1B58B4}" presName="Name0" presStyleCnt="0">
        <dgm:presLayoutVars>
          <dgm:chMax val="7"/>
          <dgm:chPref val="7"/>
          <dgm:dir/>
        </dgm:presLayoutVars>
      </dgm:prSet>
      <dgm:spPr/>
    </dgm:pt>
    <dgm:pt modelId="{64915403-4356-46D5-8608-79323211FCD8}" type="pres">
      <dgm:prSet presAssocID="{CA5660EE-3EC5-47BC-962D-87592B1B58B4}" presName="Name1" presStyleCnt="0"/>
      <dgm:spPr/>
    </dgm:pt>
    <dgm:pt modelId="{509ED2E6-15D5-42A2-9944-C8002CF5C0FC}" type="pres">
      <dgm:prSet presAssocID="{CA5660EE-3EC5-47BC-962D-87592B1B58B4}" presName="cycle" presStyleCnt="0"/>
      <dgm:spPr/>
    </dgm:pt>
    <dgm:pt modelId="{374691BF-C294-430A-8E16-08003D13F322}" type="pres">
      <dgm:prSet presAssocID="{CA5660EE-3EC5-47BC-962D-87592B1B58B4}" presName="srcNode" presStyleLbl="node1" presStyleIdx="0" presStyleCnt="5"/>
      <dgm:spPr/>
    </dgm:pt>
    <dgm:pt modelId="{21F61A0B-E198-4698-9C14-C0362260DFDE}" type="pres">
      <dgm:prSet presAssocID="{CA5660EE-3EC5-47BC-962D-87592B1B58B4}" presName="conn" presStyleLbl="parChTrans1D2" presStyleIdx="0" presStyleCnt="1"/>
      <dgm:spPr/>
    </dgm:pt>
    <dgm:pt modelId="{F45F293E-0368-4B5F-8BEB-52DB8D8BF5A6}" type="pres">
      <dgm:prSet presAssocID="{CA5660EE-3EC5-47BC-962D-87592B1B58B4}" presName="extraNode" presStyleLbl="node1" presStyleIdx="0" presStyleCnt="5"/>
      <dgm:spPr/>
    </dgm:pt>
    <dgm:pt modelId="{BEA94AAF-E258-4283-A70E-BB78762CABD6}" type="pres">
      <dgm:prSet presAssocID="{CA5660EE-3EC5-47BC-962D-87592B1B58B4}" presName="dstNode" presStyleLbl="node1" presStyleIdx="0" presStyleCnt="5"/>
      <dgm:spPr/>
    </dgm:pt>
    <dgm:pt modelId="{64F8436E-332C-432B-AA73-F52478A31EA9}" type="pres">
      <dgm:prSet presAssocID="{3AF09E6F-DD8D-46C8-B11C-34479B3770DD}" presName="text_1" presStyleLbl="node1" presStyleIdx="0" presStyleCnt="5">
        <dgm:presLayoutVars>
          <dgm:bulletEnabled val="1"/>
        </dgm:presLayoutVars>
      </dgm:prSet>
      <dgm:spPr/>
    </dgm:pt>
    <dgm:pt modelId="{28517CBC-F850-4775-AA67-D19EC50F0A2A}" type="pres">
      <dgm:prSet presAssocID="{3AF09E6F-DD8D-46C8-B11C-34479B3770DD}" presName="accent_1" presStyleCnt="0"/>
      <dgm:spPr/>
    </dgm:pt>
    <dgm:pt modelId="{970FDD4E-D41C-40AB-99FA-4C73F9A6ABDE}" type="pres">
      <dgm:prSet presAssocID="{3AF09E6F-DD8D-46C8-B11C-34479B3770DD}" presName="accentRepeatNode" presStyleLbl="solidFgAcc1" presStyleIdx="0" presStyleCnt="5"/>
      <dgm:spPr>
        <a:solidFill>
          <a:schemeClr val="bg1"/>
        </a:solidFill>
      </dgm:spPr>
    </dgm:pt>
    <dgm:pt modelId="{54C1CD83-3ACB-430D-8669-132E723BC44B}" type="pres">
      <dgm:prSet presAssocID="{810D61F3-69CF-4C76-9FEA-045B1AFF176A}" presName="text_2" presStyleLbl="node1" presStyleIdx="1" presStyleCnt="5">
        <dgm:presLayoutVars>
          <dgm:bulletEnabled val="1"/>
        </dgm:presLayoutVars>
      </dgm:prSet>
      <dgm:spPr/>
    </dgm:pt>
    <dgm:pt modelId="{8BC90E09-7029-4D47-95DE-CB809B64127D}" type="pres">
      <dgm:prSet presAssocID="{810D61F3-69CF-4C76-9FEA-045B1AFF176A}" presName="accent_2" presStyleCnt="0"/>
      <dgm:spPr/>
    </dgm:pt>
    <dgm:pt modelId="{2F36CEF7-3D13-4083-BA91-8DEFAC314D8D}" type="pres">
      <dgm:prSet presAssocID="{810D61F3-69CF-4C76-9FEA-045B1AFF176A}" presName="accentRepeatNode" presStyleLbl="solidFgAcc1" presStyleIdx="1" presStyleCnt="5"/>
      <dgm:spPr>
        <a:solidFill>
          <a:schemeClr val="bg1"/>
        </a:solidFill>
      </dgm:spPr>
    </dgm:pt>
    <dgm:pt modelId="{4170FF29-A722-4C67-BE1A-6A72B2952D48}" type="pres">
      <dgm:prSet presAssocID="{4A55E920-2803-4085-A007-5FBE6675744B}" presName="text_3" presStyleLbl="node1" presStyleIdx="2" presStyleCnt="5">
        <dgm:presLayoutVars>
          <dgm:bulletEnabled val="1"/>
        </dgm:presLayoutVars>
      </dgm:prSet>
      <dgm:spPr/>
    </dgm:pt>
    <dgm:pt modelId="{CB96AE20-040B-4BEF-9AE1-2AD377A97642}" type="pres">
      <dgm:prSet presAssocID="{4A55E920-2803-4085-A007-5FBE6675744B}" presName="accent_3" presStyleCnt="0"/>
      <dgm:spPr/>
    </dgm:pt>
    <dgm:pt modelId="{7EB54E0D-FDE5-4E92-8CD3-23A84557CEB9}" type="pres">
      <dgm:prSet presAssocID="{4A55E920-2803-4085-A007-5FBE6675744B}" presName="accentRepeatNode" presStyleLbl="solidFgAcc1" presStyleIdx="2" presStyleCnt="5"/>
      <dgm:spPr>
        <a:solidFill>
          <a:schemeClr val="bg1"/>
        </a:solidFill>
      </dgm:spPr>
    </dgm:pt>
    <dgm:pt modelId="{08B15EA2-D3D8-4FE5-9353-5E49E3F1A837}" type="pres">
      <dgm:prSet presAssocID="{F9666C99-5F1D-4965-8F5F-8BC9A8BBF1CB}" presName="text_4" presStyleLbl="node1" presStyleIdx="3" presStyleCnt="5">
        <dgm:presLayoutVars>
          <dgm:bulletEnabled val="1"/>
        </dgm:presLayoutVars>
      </dgm:prSet>
      <dgm:spPr/>
    </dgm:pt>
    <dgm:pt modelId="{3736ACBB-970A-472F-8845-43102B1DE5BC}" type="pres">
      <dgm:prSet presAssocID="{F9666C99-5F1D-4965-8F5F-8BC9A8BBF1CB}" presName="accent_4" presStyleCnt="0"/>
      <dgm:spPr/>
    </dgm:pt>
    <dgm:pt modelId="{6F725197-15C8-44E7-B243-5AD4BA1E6D86}" type="pres">
      <dgm:prSet presAssocID="{F9666C99-5F1D-4965-8F5F-8BC9A8BBF1CB}" presName="accentRepeatNode" presStyleLbl="solidFgAcc1" presStyleIdx="3" presStyleCnt="5"/>
      <dgm:spPr>
        <a:solidFill>
          <a:schemeClr val="bg1"/>
        </a:solidFill>
      </dgm:spPr>
    </dgm:pt>
    <dgm:pt modelId="{222F1A18-1917-445C-8D8C-CC630996F168}" type="pres">
      <dgm:prSet presAssocID="{E44328EA-F6DA-4CF0-9627-01D3A6755DC3}" presName="text_5" presStyleLbl="node1" presStyleIdx="4" presStyleCnt="5">
        <dgm:presLayoutVars>
          <dgm:bulletEnabled val="1"/>
        </dgm:presLayoutVars>
      </dgm:prSet>
      <dgm:spPr/>
    </dgm:pt>
    <dgm:pt modelId="{46C3C1E7-E1A0-4E9C-9C29-F3434B27DBBF}" type="pres">
      <dgm:prSet presAssocID="{E44328EA-F6DA-4CF0-9627-01D3A6755DC3}" presName="accent_5" presStyleCnt="0"/>
      <dgm:spPr/>
    </dgm:pt>
    <dgm:pt modelId="{875A7010-6BA6-4B29-8922-C96B277C57F0}" type="pres">
      <dgm:prSet presAssocID="{E44328EA-F6DA-4CF0-9627-01D3A6755DC3}" presName="accentRepeatNode" presStyleLbl="solidFgAcc1" presStyleIdx="4" presStyleCnt="5"/>
      <dgm:spPr>
        <a:solidFill>
          <a:schemeClr val="bg1"/>
        </a:solidFill>
      </dgm:spPr>
    </dgm:pt>
  </dgm:ptLst>
  <dgm:cxnLst>
    <dgm:cxn modelId="{4223DF0D-DB63-4EA9-8E39-C8975291D59D}" type="presOf" srcId="{CA5660EE-3EC5-47BC-962D-87592B1B58B4}" destId="{0E6A05C4-C100-4155-A2F7-2E48F64B6673}" srcOrd="0" destOrd="0" presId="urn:microsoft.com/office/officeart/2008/layout/VerticalCurvedList"/>
    <dgm:cxn modelId="{DCA84631-F9B1-4544-88DA-A743119CAF5B}" type="presOf" srcId="{F9666C99-5F1D-4965-8F5F-8BC9A8BBF1CB}" destId="{08B15EA2-D3D8-4FE5-9353-5E49E3F1A837}" srcOrd="0" destOrd="0" presId="urn:microsoft.com/office/officeart/2008/layout/VerticalCurvedList"/>
    <dgm:cxn modelId="{84F57F38-5FE6-4DBE-B27D-5D072A02F799}" type="presOf" srcId="{810D61F3-69CF-4C76-9FEA-045B1AFF176A}" destId="{54C1CD83-3ACB-430D-8669-132E723BC44B}" srcOrd="0" destOrd="0" presId="urn:microsoft.com/office/officeart/2008/layout/VerticalCurvedList"/>
    <dgm:cxn modelId="{1EC4903A-3B08-49B1-A48E-3921EE3EC04E}" srcId="{CA5660EE-3EC5-47BC-962D-87592B1B58B4}" destId="{E44328EA-F6DA-4CF0-9627-01D3A6755DC3}" srcOrd="4" destOrd="0" parTransId="{B4372E60-1145-4CA8-9709-17ABAA81637D}" sibTransId="{689B7CFD-82A2-4BC3-9C09-50E05EF8E6C3}"/>
    <dgm:cxn modelId="{702DDE60-3F61-48CD-BAEC-0C10AD904C19}" srcId="{CA5660EE-3EC5-47BC-962D-87592B1B58B4}" destId="{3AF09E6F-DD8D-46C8-B11C-34479B3770DD}" srcOrd="0" destOrd="0" parTransId="{3D951016-BD16-4CCA-8FD6-6EAF3C0FAFD3}" sibTransId="{C6AE413E-3025-43F9-A360-43AACE414638}"/>
    <dgm:cxn modelId="{820AE24D-5D2C-45CB-BF27-A0923949A681}" srcId="{CA5660EE-3EC5-47BC-962D-87592B1B58B4}" destId="{810D61F3-69CF-4C76-9FEA-045B1AFF176A}" srcOrd="1" destOrd="0" parTransId="{C4173C86-EF5E-4C9E-8BBE-D6C551296137}" sibTransId="{182D30DF-E57B-433F-B530-29A994EDBF6C}"/>
    <dgm:cxn modelId="{BF78A556-6114-41A1-986E-7580FB8AE62C}" type="presOf" srcId="{3AF09E6F-DD8D-46C8-B11C-34479B3770DD}" destId="{64F8436E-332C-432B-AA73-F52478A31EA9}" srcOrd="0" destOrd="0" presId="urn:microsoft.com/office/officeart/2008/layout/VerticalCurvedList"/>
    <dgm:cxn modelId="{CF84E97F-B3BC-42BE-AE4E-82F8DA8D86A9}" type="presOf" srcId="{C6AE413E-3025-43F9-A360-43AACE414638}" destId="{21F61A0B-E198-4698-9C14-C0362260DFDE}" srcOrd="0" destOrd="0" presId="urn:microsoft.com/office/officeart/2008/layout/VerticalCurvedList"/>
    <dgm:cxn modelId="{44033DBB-C70F-47F0-B754-C00BCDF887F4}" srcId="{CA5660EE-3EC5-47BC-962D-87592B1B58B4}" destId="{F9666C99-5F1D-4965-8F5F-8BC9A8BBF1CB}" srcOrd="3" destOrd="0" parTransId="{77B10596-07D5-48D1-A3E8-04F7417F183F}" sibTransId="{B5815EA9-548E-4476-BDBD-50D3E9D267BA}"/>
    <dgm:cxn modelId="{359389DB-6269-46E0-93D2-B6A822396CE4}" srcId="{CA5660EE-3EC5-47BC-962D-87592B1B58B4}" destId="{4A55E920-2803-4085-A007-5FBE6675744B}" srcOrd="2" destOrd="0" parTransId="{9056BB2E-0C0A-45DD-9FBF-03E12C42304D}" sibTransId="{80C8483C-58C5-4B1D-BEA2-F8996C5B4EB4}"/>
    <dgm:cxn modelId="{445EA1DD-6E54-423A-A2E2-DC34DCDEE97E}" type="presOf" srcId="{4A55E920-2803-4085-A007-5FBE6675744B}" destId="{4170FF29-A722-4C67-BE1A-6A72B2952D48}" srcOrd="0" destOrd="0" presId="urn:microsoft.com/office/officeart/2008/layout/VerticalCurvedList"/>
    <dgm:cxn modelId="{971494DE-B14E-4D95-8881-F64E1EBA32F1}" type="presOf" srcId="{E44328EA-F6DA-4CF0-9627-01D3A6755DC3}" destId="{222F1A18-1917-445C-8D8C-CC630996F168}" srcOrd="0" destOrd="0" presId="urn:microsoft.com/office/officeart/2008/layout/VerticalCurvedList"/>
    <dgm:cxn modelId="{FD32FCFC-587A-4FA5-9A54-DB38B7E10536}" type="presParOf" srcId="{0E6A05C4-C100-4155-A2F7-2E48F64B6673}" destId="{64915403-4356-46D5-8608-79323211FCD8}" srcOrd="0" destOrd="0" presId="urn:microsoft.com/office/officeart/2008/layout/VerticalCurvedList"/>
    <dgm:cxn modelId="{7B342EA3-A738-44B5-98CD-A8E78ECCCB43}" type="presParOf" srcId="{64915403-4356-46D5-8608-79323211FCD8}" destId="{509ED2E6-15D5-42A2-9944-C8002CF5C0FC}" srcOrd="0" destOrd="0" presId="urn:microsoft.com/office/officeart/2008/layout/VerticalCurvedList"/>
    <dgm:cxn modelId="{4DA0238D-18FB-4E1B-82CE-652AB3A57071}" type="presParOf" srcId="{509ED2E6-15D5-42A2-9944-C8002CF5C0FC}" destId="{374691BF-C294-430A-8E16-08003D13F322}" srcOrd="0" destOrd="0" presId="urn:microsoft.com/office/officeart/2008/layout/VerticalCurvedList"/>
    <dgm:cxn modelId="{EEEE39A9-8397-446A-8E1D-14F7F615084D}" type="presParOf" srcId="{509ED2E6-15D5-42A2-9944-C8002CF5C0FC}" destId="{21F61A0B-E198-4698-9C14-C0362260DFDE}" srcOrd="1" destOrd="0" presId="urn:microsoft.com/office/officeart/2008/layout/VerticalCurvedList"/>
    <dgm:cxn modelId="{8000D052-FC01-4F98-86A0-E0337F8F90F6}" type="presParOf" srcId="{509ED2E6-15D5-42A2-9944-C8002CF5C0FC}" destId="{F45F293E-0368-4B5F-8BEB-52DB8D8BF5A6}" srcOrd="2" destOrd="0" presId="urn:microsoft.com/office/officeart/2008/layout/VerticalCurvedList"/>
    <dgm:cxn modelId="{A563F76A-BBE7-48F7-A291-335E3D6C5EBD}" type="presParOf" srcId="{509ED2E6-15D5-42A2-9944-C8002CF5C0FC}" destId="{BEA94AAF-E258-4283-A70E-BB78762CABD6}" srcOrd="3" destOrd="0" presId="urn:microsoft.com/office/officeart/2008/layout/VerticalCurvedList"/>
    <dgm:cxn modelId="{EAF1B081-4206-4845-AB98-D4F351C5F3E0}" type="presParOf" srcId="{64915403-4356-46D5-8608-79323211FCD8}" destId="{64F8436E-332C-432B-AA73-F52478A31EA9}" srcOrd="1" destOrd="0" presId="urn:microsoft.com/office/officeart/2008/layout/VerticalCurvedList"/>
    <dgm:cxn modelId="{0D4C24E0-4EDE-41FF-ACC7-1CAD321A3125}" type="presParOf" srcId="{64915403-4356-46D5-8608-79323211FCD8}" destId="{28517CBC-F850-4775-AA67-D19EC50F0A2A}" srcOrd="2" destOrd="0" presId="urn:microsoft.com/office/officeart/2008/layout/VerticalCurvedList"/>
    <dgm:cxn modelId="{6356D692-43C7-44EC-964D-21D973D2488A}" type="presParOf" srcId="{28517CBC-F850-4775-AA67-D19EC50F0A2A}" destId="{970FDD4E-D41C-40AB-99FA-4C73F9A6ABDE}" srcOrd="0" destOrd="0" presId="urn:microsoft.com/office/officeart/2008/layout/VerticalCurvedList"/>
    <dgm:cxn modelId="{6F0BC897-9CCF-4566-8EB3-F8C8276238BB}" type="presParOf" srcId="{64915403-4356-46D5-8608-79323211FCD8}" destId="{54C1CD83-3ACB-430D-8669-132E723BC44B}" srcOrd="3" destOrd="0" presId="urn:microsoft.com/office/officeart/2008/layout/VerticalCurvedList"/>
    <dgm:cxn modelId="{EA069DF1-226A-4AFA-B5CE-BD8CDBD7C70E}" type="presParOf" srcId="{64915403-4356-46D5-8608-79323211FCD8}" destId="{8BC90E09-7029-4D47-95DE-CB809B64127D}" srcOrd="4" destOrd="0" presId="urn:microsoft.com/office/officeart/2008/layout/VerticalCurvedList"/>
    <dgm:cxn modelId="{B0316D53-D531-4C27-AA8D-68D7B15CBAD5}" type="presParOf" srcId="{8BC90E09-7029-4D47-95DE-CB809B64127D}" destId="{2F36CEF7-3D13-4083-BA91-8DEFAC314D8D}" srcOrd="0" destOrd="0" presId="urn:microsoft.com/office/officeart/2008/layout/VerticalCurvedList"/>
    <dgm:cxn modelId="{CADB2027-0A71-465F-9740-60ABA12742EA}" type="presParOf" srcId="{64915403-4356-46D5-8608-79323211FCD8}" destId="{4170FF29-A722-4C67-BE1A-6A72B2952D48}" srcOrd="5" destOrd="0" presId="urn:microsoft.com/office/officeart/2008/layout/VerticalCurvedList"/>
    <dgm:cxn modelId="{90BA5284-9FE1-4AA3-A59D-179B33FDA282}" type="presParOf" srcId="{64915403-4356-46D5-8608-79323211FCD8}" destId="{CB96AE20-040B-4BEF-9AE1-2AD377A97642}" srcOrd="6" destOrd="0" presId="urn:microsoft.com/office/officeart/2008/layout/VerticalCurvedList"/>
    <dgm:cxn modelId="{C9C44320-C592-4A7B-B72A-70600614A921}" type="presParOf" srcId="{CB96AE20-040B-4BEF-9AE1-2AD377A97642}" destId="{7EB54E0D-FDE5-4E92-8CD3-23A84557CEB9}" srcOrd="0" destOrd="0" presId="urn:microsoft.com/office/officeart/2008/layout/VerticalCurvedList"/>
    <dgm:cxn modelId="{8FB61198-210D-4556-9863-6886992BB789}" type="presParOf" srcId="{64915403-4356-46D5-8608-79323211FCD8}" destId="{08B15EA2-D3D8-4FE5-9353-5E49E3F1A837}" srcOrd="7" destOrd="0" presId="urn:microsoft.com/office/officeart/2008/layout/VerticalCurvedList"/>
    <dgm:cxn modelId="{D7DBC0A6-907C-464C-A029-AD39CC53A608}" type="presParOf" srcId="{64915403-4356-46D5-8608-79323211FCD8}" destId="{3736ACBB-970A-472F-8845-43102B1DE5BC}" srcOrd="8" destOrd="0" presId="urn:microsoft.com/office/officeart/2008/layout/VerticalCurvedList"/>
    <dgm:cxn modelId="{CAC3A0ED-4E29-4CE3-8940-B292579A1120}" type="presParOf" srcId="{3736ACBB-970A-472F-8845-43102B1DE5BC}" destId="{6F725197-15C8-44E7-B243-5AD4BA1E6D86}" srcOrd="0" destOrd="0" presId="urn:microsoft.com/office/officeart/2008/layout/VerticalCurvedList"/>
    <dgm:cxn modelId="{FA89E27B-C94A-4061-A0CC-BBEDEAF82F6E}" type="presParOf" srcId="{64915403-4356-46D5-8608-79323211FCD8}" destId="{222F1A18-1917-445C-8D8C-CC630996F168}" srcOrd="9" destOrd="0" presId="urn:microsoft.com/office/officeart/2008/layout/VerticalCurvedList"/>
    <dgm:cxn modelId="{31DC1B4F-31A9-4240-ABE0-DB31AEA54B9B}" type="presParOf" srcId="{64915403-4356-46D5-8608-79323211FCD8}" destId="{46C3C1E7-E1A0-4E9C-9C29-F3434B27DBBF}" srcOrd="10" destOrd="0" presId="urn:microsoft.com/office/officeart/2008/layout/VerticalCurvedList"/>
    <dgm:cxn modelId="{E0749F33-DFF0-4CD3-A8EB-EA8D0BDA8C6E}" type="presParOf" srcId="{46C3C1E7-E1A0-4E9C-9C29-F3434B27DBBF}" destId="{875A7010-6BA6-4B29-8922-C96B277C57F0}"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1A0B-E198-4698-9C14-C0362260DFDE}">
      <dsp:nvSpPr>
        <dsp:cNvPr id="0" name=""/>
        <dsp:cNvSpPr/>
      </dsp:nvSpPr>
      <dsp:spPr>
        <a:xfrm>
          <a:off x="-3961366" y="-608179"/>
          <a:ext cx="4720893" cy="4720893"/>
        </a:xfrm>
        <a:prstGeom prst="blockArc">
          <a:avLst>
            <a:gd name="adj1" fmla="val 18900000"/>
            <a:gd name="adj2" fmla="val 2700000"/>
            <a:gd name="adj3" fmla="val 458"/>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F8436E-332C-432B-AA73-F52478A31EA9}">
      <dsp:nvSpPr>
        <dsp:cNvPr id="0" name=""/>
        <dsp:cNvSpPr/>
      </dsp:nvSpPr>
      <dsp:spPr>
        <a:xfrm>
          <a:off x="332840" y="218963"/>
          <a:ext cx="8573555"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ClrTx/>
            <a:buSzTx/>
            <a:buFont typeface="Arial" panose="020B0604020202020204" pitchFamily="34" charset="0"/>
            <a:buNone/>
          </a:pPr>
          <a:r>
            <a:rPr kumimoji="0" lang="es-419"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Dolores después del parto</a:t>
          </a:r>
          <a:endParaRPr lang="es-419" sz="2400" kern="1200" noProof="0" dirty="0">
            <a:solidFill>
              <a:schemeClr val="tx2">
                <a:lumMod val="75000"/>
              </a:schemeClr>
            </a:solidFill>
          </a:endParaRPr>
        </a:p>
      </dsp:txBody>
      <dsp:txXfrm>
        <a:off x="332840" y="218963"/>
        <a:ext cx="8573555" cy="438206"/>
      </dsp:txXfrm>
    </dsp:sp>
    <dsp:sp modelId="{970FDD4E-D41C-40AB-99FA-4C73F9A6ABDE}">
      <dsp:nvSpPr>
        <dsp:cNvPr id="0" name=""/>
        <dsp:cNvSpPr/>
      </dsp:nvSpPr>
      <dsp:spPr>
        <a:xfrm>
          <a:off x="58960" y="1641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C1CD83-3ACB-430D-8669-132E723BC44B}">
      <dsp:nvSpPr>
        <dsp:cNvPr id="0" name=""/>
        <dsp:cNvSpPr/>
      </dsp:nvSpPr>
      <dsp:spPr>
        <a:xfrm>
          <a:off x="646846" y="876063"/>
          <a:ext cx="8259549"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lang="es-419" sz="2400" kern="1200" noProof="0" dirty="0">
              <a:solidFill>
                <a:schemeClr val="tx2">
                  <a:lumMod val="75000"/>
                </a:schemeClr>
              </a:solidFill>
              <a:latin typeface="Calibri" panose="020F0502020204030204"/>
            </a:rPr>
            <a:t>Cambios en los pechos</a:t>
          </a:r>
          <a:endParaRPr kumimoji="0" lang="es-419" sz="2400" b="0" i="0" u="none" strike="noStrike" kern="1200" cap="none" spc="0" normalizeH="0" baseline="0" noProof="0" dirty="0">
            <a:ln/>
            <a:solidFill>
              <a:schemeClr val="tx2">
                <a:lumMod val="75000"/>
              </a:schemeClr>
            </a:solidFill>
            <a:effectLst/>
            <a:uLnTx/>
            <a:uFillTx/>
            <a:latin typeface="Calibri" panose="020F0502020204030204"/>
            <a:ea typeface="+mn-ea"/>
            <a:cs typeface="+mn-cs"/>
          </a:endParaRPr>
        </a:p>
      </dsp:txBody>
      <dsp:txXfrm>
        <a:off x="646846" y="876063"/>
        <a:ext cx="8259549" cy="438206"/>
      </dsp:txXfrm>
    </dsp:sp>
    <dsp:sp modelId="{2F36CEF7-3D13-4083-BA91-8DEFAC314D8D}">
      <dsp:nvSpPr>
        <dsp:cNvPr id="0" name=""/>
        <dsp:cNvSpPr/>
      </dsp:nvSpPr>
      <dsp:spPr>
        <a:xfrm>
          <a:off x="372967" y="8212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0FF29-A722-4C67-BE1A-6A72B2952D48}">
      <dsp:nvSpPr>
        <dsp:cNvPr id="0" name=""/>
        <dsp:cNvSpPr/>
      </dsp:nvSpPr>
      <dsp:spPr>
        <a:xfrm>
          <a:off x="743221" y="1533163"/>
          <a:ext cx="8163174"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s-419"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Problemas urinarios</a:t>
          </a:r>
        </a:p>
      </dsp:txBody>
      <dsp:txXfrm>
        <a:off x="743221" y="1533163"/>
        <a:ext cx="8163174" cy="438206"/>
      </dsp:txXfrm>
    </dsp:sp>
    <dsp:sp modelId="{7EB54E0D-FDE5-4E92-8CD3-23A84557CEB9}">
      <dsp:nvSpPr>
        <dsp:cNvPr id="0" name=""/>
        <dsp:cNvSpPr/>
      </dsp:nvSpPr>
      <dsp:spPr>
        <a:xfrm>
          <a:off x="469341" y="14783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B15EA2-D3D8-4FE5-9353-5E49E3F1A837}">
      <dsp:nvSpPr>
        <dsp:cNvPr id="0" name=""/>
        <dsp:cNvSpPr/>
      </dsp:nvSpPr>
      <dsp:spPr>
        <a:xfrm>
          <a:off x="646846" y="2190263"/>
          <a:ext cx="8259549"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s-419"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Sensación de cansancio</a:t>
          </a:r>
        </a:p>
      </dsp:txBody>
      <dsp:txXfrm>
        <a:off x="646846" y="2190263"/>
        <a:ext cx="8259549" cy="438206"/>
      </dsp:txXfrm>
    </dsp:sp>
    <dsp:sp modelId="{6F725197-15C8-44E7-B243-5AD4BA1E6D86}">
      <dsp:nvSpPr>
        <dsp:cNvPr id="0" name=""/>
        <dsp:cNvSpPr/>
      </dsp:nvSpPr>
      <dsp:spPr>
        <a:xfrm>
          <a:off x="372967" y="21354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2F1A18-1917-445C-8D8C-CC630996F168}">
      <dsp:nvSpPr>
        <dsp:cNvPr id="0" name=""/>
        <dsp:cNvSpPr/>
      </dsp:nvSpPr>
      <dsp:spPr>
        <a:xfrm>
          <a:off x="332840" y="2847363"/>
          <a:ext cx="8573555"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s-419"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Cambios en el peso y el cabello</a:t>
          </a:r>
        </a:p>
      </dsp:txBody>
      <dsp:txXfrm>
        <a:off x="332840" y="2847363"/>
        <a:ext cx="8573555" cy="438206"/>
      </dsp:txXfrm>
    </dsp:sp>
    <dsp:sp modelId="{875A7010-6BA6-4B29-8922-C96B277C57F0}">
      <dsp:nvSpPr>
        <dsp:cNvPr id="0" name=""/>
        <dsp:cNvSpPr/>
      </dsp:nvSpPr>
      <dsp:spPr>
        <a:xfrm>
          <a:off x="58960" y="27925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4FFE0-4EB9-4E2C-93F5-CE9AABD628A6}"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AD4F3-D7BA-4A83-ADEA-33055041BE18}" type="slidenum">
              <a:rPr lang="en-US" smtClean="0"/>
              <a:t>‹#›</a:t>
            </a:fld>
            <a:endParaRPr lang="en-US"/>
          </a:p>
        </p:txBody>
      </p:sp>
    </p:spTree>
    <p:extLst>
      <p:ext uri="{BB962C8B-B14F-4D97-AF65-F5344CB8AC3E}">
        <p14:creationId xmlns:p14="http://schemas.microsoft.com/office/powerpoint/2010/main" val="107980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Bienvenidos. Nos hemos reunido hoy aquí durante un breve espacio de tiempo para hablar de la información que se puede esperar después del parto. Si usted o alguien que conoce está embarazada, saber qué esperar después del parto es muy importante. Por ello, la </a:t>
            </a: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a:t>
            </a:r>
            <a:r>
              <a:rPr lang="es-ES" dirty="0"/>
              <a:t> de San Bernardino trabajó junto con el Plan de Salud de </a:t>
            </a:r>
            <a:r>
              <a:rPr lang="es-ES" dirty="0" err="1"/>
              <a:t>Inland</a:t>
            </a:r>
            <a:r>
              <a:rPr lang="es-ES" dirty="0"/>
              <a:t> </a:t>
            </a:r>
            <a:r>
              <a:rPr lang="es-ES" dirty="0" err="1"/>
              <a:t>Empire</a:t>
            </a:r>
            <a:r>
              <a:rPr lang="es-ES" dirty="0"/>
              <a:t> para discutir las tres cosas más importantes que las familias necesitan saber sobre lo que pueden esperar del parto. Esta información se utilizó para informar esta presentación de hoy. </a:t>
            </a: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a:t>
            </a:fld>
            <a:endParaRPr lang="en-US"/>
          </a:p>
        </p:txBody>
      </p:sp>
    </p:spTree>
    <p:extLst>
      <p:ext uri="{BB962C8B-B14F-4D97-AF65-F5344CB8AC3E}">
        <p14:creationId xmlns:p14="http://schemas.microsoft.com/office/powerpoint/2010/main" val="304083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Hoy se emparejará con otra persona y cada una dedicará aproximadamente un minuto a compartir lo que puede hacer para prepararse para los cambios físicos y emocionales que se producen después del parto</a:t>
            </a:r>
            <a:r>
              <a:rPr lang="en-US" dirty="0"/>
              <a:t>.</a:t>
            </a:r>
          </a:p>
          <a:p>
            <a:endParaRPr lang="en-US" dirty="0"/>
          </a:p>
          <a:p>
            <a:r>
              <a:rPr lang="es-ES" dirty="0"/>
              <a:t>Pueden considerar apoyarse en su experiencia personal sobre lo que se puede esperar después del parto, los obstáculos a los que usted o un ser querido se han enfrentado, o los recursos sobre los que les gustaría saber más</a:t>
            </a:r>
            <a:r>
              <a:rPr lang="en-US" dirty="0"/>
              <a:t>. </a:t>
            </a:r>
          </a:p>
        </p:txBody>
      </p:sp>
      <p:sp>
        <p:nvSpPr>
          <p:cNvPr id="4" name="Slide Number Placeholder 3"/>
          <p:cNvSpPr>
            <a:spLocks noGrp="1"/>
          </p:cNvSpPr>
          <p:nvPr>
            <p:ph type="sldNum" sz="quarter" idx="5"/>
          </p:nvPr>
        </p:nvSpPr>
        <p:spPr/>
        <p:txBody>
          <a:bodyPr/>
          <a:lstStyle/>
          <a:p>
            <a:fld id="{9C1AD4F3-D7BA-4A83-ADEA-33055041BE18}" type="slidenum">
              <a:rPr lang="en-US" smtClean="0"/>
              <a:t>10</a:t>
            </a:fld>
            <a:endParaRPr lang="en-US"/>
          </a:p>
        </p:txBody>
      </p:sp>
    </p:spTree>
    <p:extLst>
      <p:ext uri="{BB962C8B-B14F-4D97-AF65-F5344CB8AC3E}">
        <p14:creationId xmlns:p14="http://schemas.microsoft.com/office/powerpoint/2010/main" val="313692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Volvamos a reunirnos como grupo y hablemos brevemente sobre lo que han aprendido hoy. ¿Hay algo que hayas aprendido hoy sobre los cambios después del parto o la atención posparto que le haya sorprendido?</a:t>
            </a: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11</a:t>
            </a:fld>
            <a:endParaRPr lang="en-US"/>
          </a:p>
        </p:txBody>
      </p:sp>
    </p:spTree>
    <p:extLst>
      <p:ext uri="{BB962C8B-B14F-4D97-AF65-F5344CB8AC3E}">
        <p14:creationId xmlns:p14="http://schemas.microsoft.com/office/powerpoint/2010/main" val="374815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que se vaya hoy, quiero que se tome</a:t>
            </a:r>
            <a:r>
              <a:rPr lang="es-ES" baseline="0" dirty="0"/>
              <a:t> </a:t>
            </a:r>
            <a:r>
              <a:rPr lang="es-ES" dirty="0"/>
              <a:t>un momento para identificar al menos a una persona a la que acudirá si tiene preguntas o necesita ayuda con la etapa</a:t>
            </a:r>
            <a:r>
              <a:rPr lang="es-ES" baseline="0" dirty="0"/>
              <a:t> melancólica </a:t>
            </a:r>
            <a:r>
              <a:rPr lang="es-ES" dirty="0"/>
              <a:t>o depresión posparto.</a:t>
            </a:r>
            <a:endParaRPr lang="en-US" b="0" dirty="0"/>
          </a:p>
        </p:txBody>
      </p:sp>
      <p:sp>
        <p:nvSpPr>
          <p:cNvPr id="4" name="Slide Number Placeholder 3"/>
          <p:cNvSpPr>
            <a:spLocks noGrp="1"/>
          </p:cNvSpPr>
          <p:nvPr>
            <p:ph type="sldNum" sz="quarter" idx="5"/>
          </p:nvPr>
        </p:nvSpPr>
        <p:spPr/>
        <p:txBody>
          <a:bodyPr/>
          <a:lstStyle/>
          <a:p>
            <a:fld id="{9C1AD4F3-D7BA-4A83-ADEA-33055041BE18}" type="slidenum">
              <a:rPr lang="en-US" smtClean="0"/>
              <a:t>12</a:t>
            </a:fld>
            <a:endParaRPr lang="en-US"/>
          </a:p>
        </p:txBody>
      </p:sp>
    </p:spTree>
    <p:extLst>
      <p:ext uri="{BB962C8B-B14F-4D97-AF65-F5344CB8AC3E}">
        <p14:creationId xmlns:p14="http://schemas.microsoft.com/office/powerpoint/2010/main" val="329604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Me encantaría escucharlos ahora. Tenemos unos 5 minutos para preguntas. Por favor, no duden en plantear su pregunta al grupo y haré lo posible por responder o remitirlos a alguien que pueda responder a sus preguntas</a:t>
            </a:r>
            <a:r>
              <a:rPr lang="en-US" dirty="0"/>
              <a:t>.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13</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¡Gracias por pasar tiempo conmigo hoy!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 presentación fue desarrollada en asociación con Maternal </a:t>
            </a:r>
            <a:r>
              <a:rPr lang="es-ES" dirty="0" err="1"/>
              <a:t>Health</a:t>
            </a:r>
            <a:r>
              <a:rPr lang="es-ES" dirty="0"/>
              <a:t> Network del Condado de San Bernardino, una colaboración comprometida con el apoyo a las familias antes, durante y después del embarazo. Si desea obtener más información sobre Maternal </a:t>
            </a:r>
            <a:r>
              <a:rPr lang="es-ES" dirty="0" err="1"/>
              <a:t>Health</a:t>
            </a:r>
            <a:r>
              <a:rPr lang="es-ES" dirty="0"/>
              <a:t> Network, visite su sitio web en www.maternalhealthnetworksb.com</a:t>
            </a:r>
            <a:r>
              <a:rPr lang="en-US" dirty="0"/>
              <a:t>.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14</a:t>
            </a:fld>
            <a:endParaRPr lang="en-US"/>
          </a:p>
        </p:txBody>
      </p:sp>
    </p:spTree>
    <p:extLst>
      <p:ext uri="{BB962C8B-B14F-4D97-AF65-F5344CB8AC3E}">
        <p14:creationId xmlns:p14="http://schemas.microsoft.com/office/powerpoint/2010/main" val="12077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Mi nombre es [INSERTAR NOMBRE] y soy representante de [INSERTAR ORGANIZACIÓN] y he trabajado en asociación con Maternal </a:t>
            </a:r>
            <a:r>
              <a:rPr lang="es-ES" dirty="0" err="1"/>
              <a:t>Health</a:t>
            </a:r>
            <a:r>
              <a:rPr lang="es-ES" dirty="0"/>
              <a:t> Network para proporcionarles esta información hoy.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[INSERTAR CUALQUIER ANTECEDENTE QUE CONSIDERE ÚTIL PARA QUE LOS PARTICIPANTES LE CONOZCAN]</a:t>
            </a:r>
            <a:endParaRPr lang="en-US" dirty="0">
              <a:solidFill>
                <a:srgbClr val="FF0000"/>
              </a:solidFill>
            </a:endParaRPr>
          </a:p>
          <a:p>
            <a:endParaRPr lang="en-US" dirty="0">
              <a:solidFill>
                <a:srgbClr val="FF0000"/>
              </a:solidFill>
            </a:endParaRPr>
          </a:p>
          <a:p>
            <a:pPr marL="171450" indent="-171450">
              <a:buFontTx/>
              <a:buChar char="-"/>
            </a:pPr>
            <a:r>
              <a:rPr lang="es-ES" b="1" dirty="0"/>
              <a:t>SI EL TIEMPO LO PERMITE </a:t>
            </a:r>
            <a:r>
              <a:rPr lang="en-US" b="1" dirty="0">
                <a:solidFill>
                  <a:srgbClr val="FF0000"/>
                </a:solidFill>
              </a:rPr>
              <a:t> – </a:t>
            </a:r>
            <a:endParaRPr lang="en-US" dirty="0">
              <a:solidFill>
                <a:srgbClr val="FF0000"/>
              </a:solidFill>
            </a:endParaRPr>
          </a:p>
          <a:p>
            <a:pPr marL="0" indent="0">
              <a:buFontTx/>
              <a:buNone/>
            </a:pPr>
            <a:r>
              <a:rPr lang="es-ES" dirty="0"/>
              <a:t>Me gustaría que cada uno de los presentes se dirigiera a la persona sentada a su lado y se presentara a sí mismo y comentara lo que espera obtener de la presentación de hoy (si se trata de una presentación virtual, que la gente se presente en el chat)</a:t>
            </a:r>
            <a:r>
              <a:rPr lang="en-US" dirty="0">
                <a:solidFill>
                  <a:srgbClr val="FF0000"/>
                </a:solidFill>
              </a:rPr>
              <a:t>.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2</a:t>
            </a:fld>
            <a:endParaRPr lang="en-US"/>
          </a:p>
        </p:txBody>
      </p:sp>
    </p:spTree>
    <p:extLst>
      <p:ext uri="{BB962C8B-B14F-4D97-AF65-F5344CB8AC3E}">
        <p14:creationId xmlns:p14="http://schemas.microsoft.com/office/powerpoint/2010/main" val="79485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Esperamos que al final de esta presentación, usted aprenda sobre</a:t>
            </a:r>
            <a:r>
              <a:rPr lang="en-US" dirty="0"/>
              <a:t>: </a:t>
            </a:r>
          </a:p>
          <a:p>
            <a:pPr marL="171450" indent="-171450">
              <a:buFont typeface="Arial" panose="020B0604020202020204" pitchFamily="34" charset="0"/>
              <a:buChar char="•"/>
            </a:pPr>
            <a:r>
              <a:rPr lang="es-ES" dirty="0"/>
              <a:t>Qué esperar a</a:t>
            </a:r>
            <a:r>
              <a:rPr lang="es-ES" baseline="0" dirty="0"/>
              <a:t> nivel físico</a:t>
            </a:r>
            <a:r>
              <a:rPr lang="es-ES" dirty="0"/>
              <a:t> después del parto</a:t>
            </a:r>
            <a:endParaRPr lang="en-US" dirty="0"/>
          </a:p>
          <a:p>
            <a:pPr marL="171450" indent="-171450">
              <a:buFont typeface="Arial" panose="020B0604020202020204" pitchFamily="34" charset="0"/>
              <a:buChar char="•"/>
            </a:pPr>
            <a:r>
              <a:rPr lang="es-ES" dirty="0"/>
              <a:t>Qué esperar a nivel emocional después del parto</a:t>
            </a:r>
          </a:p>
          <a:p>
            <a:pPr marL="171450" indent="-171450">
              <a:buFont typeface="Arial" panose="020B0604020202020204" pitchFamily="34" charset="0"/>
              <a:buChar char="•"/>
            </a:pPr>
            <a:r>
              <a:rPr lang="es-ES" dirty="0"/>
              <a:t>Lo que ocurre durante la atención posparto </a:t>
            </a:r>
            <a:r>
              <a:rPr lang="en-US" dirty="0"/>
              <a:t> </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Hemos estructurado nuestro tiempo juntos para compartir primero un poco de información con usted, luego le pediremos que hable con otro participante sobre lo que ha aprendido.  Finalmente, cerraremos nuestro tiempo juntos ofreciendo a la gente la oportunidad de hacer preguntas</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s-ES" dirty="0"/>
              <a:t>¿Hay alguna pregunta antes de empezar?</a:t>
            </a: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3</a:t>
            </a:fld>
            <a:endParaRPr lang="en-US"/>
          </a:p>
        </p:txBody>
      </p:sp>
    </p:spTree>
    <p:extLst>
      <p:ext uri="{BB962C8B-B14F-4D97-AF65-F5344CB8AC3E}">
        <p14:creationId xmlns:p14="http://schemas.microsoft.com/office/powerpoint/2010/main" val="274650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Hay mucha información sobre lo que se puede esperar después del parto. Esta información se ha sintetizado en tres puntos principales que, según los expertos en la materia, son las cosas más importantes que las familias deben saber sobre lo que pueden esperar después del parto:</a:t>
            </a:r>
          </a:p>
          <a:p>
            <a:pPr marL="171450" indent="-171450">
              <a:buFont typeface="Arial" panose="020B0604020202020204" pitchFamily="34" charset="0"/>
              <a:buChar char="•"/>
            </a:pPr>
            <a:r>
              <a:rPr lang="es-419" noProof="0" dirty="0"/>
              <a:t>Cambios físicos</a:t>
            </a:r>
          </a:p>
          <a:p>
            <a:pPr marL="171450" indent="-171450">
              <a:buFont typeface="Arial" panose="020B0604020202020204" pitchFamily="34" charset="0"/>
              <a:buChar char="•"/>
            </a:pPr>
            <a:r>
              <a:rPr lang="es-419" noProof="0" dirty="0"/>
              <a:t>Cambios emocionales</a:t>
            </a:r>
          </a:p>
          <a:p>
            <a:pPr marL="171450" indent="-171450">
              <a:buFont typeface="Arial" panose="020B0604020202020204" pitchFamily="34" charset="0"/>
              <a:buChar char="•"/>
            </a:pPr>
            <a:r>
              <a:rPr lang="es-419" noProof="0" dirty="0"/>
              <a:t>Qué ocurre con los cuidados posparto</a:t>
            </a:r>
          </a:p>
          <a:p>
            <a:pPr marL="171450" indent="-171450">
              <a:buFont typeface="Arial" panose="020B0604020202020204" pitchFamily="34" charset="0"/>
              <a:buChar char="•"/>
            </a:pPr>
            <a:endParaRPr lang="es-419"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noProof="0" dirty="0"/>
              <a:t>Tras nuestro recorrido por estos tres puntos, les proporcionaré algunos recursos sobre dónde acudir en busca de apoyo. </a:t>
            </a:r>
          </a:p>
        </p:txBody>
      </p:sp>
      <p:sp>
        <p:nvSpPr>
          <p:cNvPr id="4" name="Slide Number Placeholder 3"/>
          <p:cNvSpPr>
            <a:spLocks noGrp="1"/>
          </p:cNvSpPr>
          <p:nvPr>
            <p:ph type="sldNum" sz="quarter" idx="5"/>
          </p:nvPr>
        </p:nvSpPr>
        <p:spPr/>
        <p:txBody>
          <a:bodyPr/>
          <a:lstStyle/>
          <a:p>
            <a:fld id="{9C1AD4F3-D7BA-4A83-ADEA-33055041BE18}" type="slidenum">
              <a:rPr lang="en-US" smtClean="0"/>
              <a:t>4</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419" sz="2400" b="0" i="0" noProof="0" dirty="0">
                <a:solidFill>
                  <a:srgbClr val="000000"/>
                </a:solidFill>
                <a:effectLst/>
                <a:latin typeface="Arial" panose="020B0604020202020204" pitchFamily="34" charset="0"/>
              </a:rPr>
              <a:t>Es importante recordar que su cuerpo ha tardado meses en prepararse para dar a luz y que necesita tiempo para recuperarse. Si ha tenido una cesárea, su cuerpo puede tardar aún más en recuperarse. </a:t>
            </a:r>
          </a:p>
          <a:p>
            <a:pPr algn="l" fontAlgn="base"/>
            <a:endParaRPr lang="es-419" sz="2400" b="0" i="0" noProof="0" dirty="0">
              <a:solidFill>
                <a:srgbClr val="000000"/>
              </a:solidFill>
              <a:effectLst/>
              <a:latin typeface="Arial" panose="020B0604020202020204" pitchFamily="34" charset="0"/>
            </a:endParaRPr>
          </a:p>
          <a:p>
            <a:pPr algn="l" fontAlgn="base"/>
            <a:r>
              <a:rPr lang="es-419" sz="2400" b="0" i="0" noProof="0" dirty="0">
                <a:solidFill>
                  <a:srgbClr val="000000"/>
                </a:solidFill>
                <a:effectLst/>
                <a:latin typeface="Arial" panose="020B0604020202020204" pitchFamily="34" charset="0"/>
              </a:rPr>
              <a:t>Después del parto, gran parte de su atención y de la energía de su pareja estará puesta en el bebé, pero recuerde que también tiene que cuidarse mientras se recupera. Muchas mujeres se sienten casi recuperadas entre 6 y 8 semanas después del parto, pero puede tardar más tiempo en volver a sentirse como antes.</a:t>
            </a:r>
          </a:p>
          <a:p>
            <a:pPr algn="l" fontAlgn="base"/>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1" i="0" noProof="0" dirty="0">
                <a:solidFill>
                  <a:srgbClr val="444444"/>
                </a:solidFill>
                <a:effectLst/>
                <a:latin typeface="Lucida Grande"/>
              </a:rPr>
              <a:t>Dolores posteriores</a:t>
            </a:r>
            <a:r>
              <a:rPr lang="es-419" sz="1600" b="0" i="0" kern="1200" noProof="0" dirty="0">
                <a:solidFill>
                  <a:srgbClr val="444444"/>
                </a:solidFill>
                <a:effectLst/>
                <a:latin typeface="Lucida Grande"/>
                <a:ea typeface="+mn-ea"/>
                <a:cs typeface="+mn-cs"/>
              </a:rPr>
              <a:t>:</a:t>
            </a:r>
            <a:r>
              <a:rPr lang="es-419" sz="1600" b="1" i="0" noProof="0" dirty="0">
                <a:solidFill>
                  <a:srgbClr val="444444"/>
                </a:solidFill>
                <a:effectLst/>
                <a:latin typeface="Lucida Grande"/>
              </a:rPr>
              <a:t> </a:t>
            </a:r>
            <a:r>
              <a:rPr lang="es-419" sz="1600" b="0" i="0" noProof="0" dirty="0">
                <a:solidFill>
                  <a:srgbClr val="444444"/>
                </a:solidFill>
                <a:effectLst/>
                <a:latin typeface="Lucida Grande"/>
              </a:rPr>
              <a:t>después del parto, el útero seguirá teniendo contracciones durante unos días, ya que el útero vuelve a su tamaño normal después del embarazo. Éstas se notan sobre todo cuando te dan la medicación para reducir la hemorragia o cuando su bebé mama.</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1" i="0" noProof="0" dirty="0">
                <a:solidFill>
                  <a:srgbClr val="444444"/>
                </a:solidFill>
                <a:effectLst/>
                <a:latin typeface="Lucida Grande"/>
              </a:rPr>
              <a:t>Cambios en los pechos</a:t>
            </a:r>
            <a:r>
              <a:rPr lang="es-419" sz="1600" b="0" i="0" noProof="0" dirty="0">
                <a:solidFill>
                  <a:srgbClr val="444444"/>
                </a:solidFill>
                <a:effectLst/>
                <a:latin typeface="Lucida Grande"/>
              </a:rPr>
              <a:t>: unos días después del parto, es posible que sientas los pechos llenos, firmes y sensibles, lo que se conoce como congestión mamaria. Por lo general, las molestias desaparecen cuando empieza a dar pecho con regularidad. Para aliviar las molestias, aplíquese paños calientes o dúchese con agua tibia antes de dar el pecho o extraer la leche, lo que podría facilitar la extracción de la misma. Si el pecho o los pechos permanecen hinchados o le duelen, hable con su médico. También puede experimentar dolor en el pezón mientras usted y su bebé se acostumbran a la lactancia. </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1" i="0" noProof="0" dirty="0">
                <a:solidFill>
                  <a:srgbClr val="444444"/>
                </a:solidFill>
                <a:effectLst/>
                <a:latin typeface="Lucida Grande"/>
              </a:rPr>
              <a:t>Problemas urinarios</a:t>
            </a:r>
            <a:r>
              <a:rPr lang="es-419" sz="1600" b="0" i="0" noProof="0" dirty="0">
                <a:solidFill>
                  <a:srgbClr val="444444"/>
                </a:solidFill>
                <a:effectLst/>
                <a:latin typeface="Lucida Grande"/>
              </a:rPr>
              <a:t>: puede sentir dolor o ardor al orinar después del parto. Si el dolor dura mucho tiempo o es demasiado fuerte, hable con su proveedor. Además, los estiramientos que se produjeron durante el embarazo y el parto pueden hacer que orine accidentalmente o que se resulte difícil controlar las deposiciones. Estos problemas suelen mejorar en unas semanas, pero pueden persistir a largo plazo.</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1" i="0" noProof="0" dirty="0">
                <a:solidFill>
                  <a:srgbClr val="444444"/>
                </a:solidFill>
                <a:effectLst/>
                <a:latin typeface="Lucida Grande"/>
              </a:rPr>
              <a:t>Sensación de cansancio</a:t>
            </a:r>
            <a:r>
              <a:rPr lang="es-419" sz="1600" b="0" i="0" noProof="0" dirty="0">
                <a:solidFill>
                  <a:srgbClr val="444444"/>
                </a:solidFill>
                <a:effectLst/>
                <a:latin typeface="Lucida Grande"/>
              </a:rPr>
              <a:t>: la pérdida de sangre durante el parto puede hacer que su cuerpo se canse. Es probable que su bebé no duerma toda la noche, lo que también interferirá en su sueño. Intente dormir cuando su bebé duerma, pida ayuda a su pareja, amigos o familiares para poder descansar. </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1" i="0" noProof="0" dirty="0">
                <a:solidFill>
                  <a:srgbClr val="444444"/>
                </a:solidFill>
                <a:effectLst/>
                <a:latin typeface="Lucida Grande"/>
              </a:rPr>
              <a:t>Cambios en el peso y el cabello</a:t>
            </a:r>
            <a:r>
              <a:rPr lang="es-419" sz="1600" b="0" i="0" noProof="0" dirty="0">
                <a:solidFill>
                  <a:srgbClr val="444444"/>
                </a:solidFill>
                <a:effectLst/>
                <a:latin typeface="Lucida Grande"/>
              </a:rPr>
              <a:t>: su peso posparto será probablemente de unas 12 o 13 libras (el peso del bebé, la placenta y el líquido amniótico) por debajo de su peso a término, antes de que el peso del agua adicional caiga en la primera semana mientras su cuerpo recupera su equilibrio. Su cuerpo ha tardado nueve meses en crecer y cambiar, por lo que tardará algún tiempo en volver a regularse después del parto. Algunas cosas que puede hacer para conseguir un peso saludable son comer alimentos sanos, beber agua, hacer algo activo cada día pero no muy intenso (caminar y nadar son actividades estupendas para las nuevas mamás) y dar pecho. </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nSpc>
                <a:spcPct val="107000"/>
              </a:lnSpc>
              <a:spcBef>
                <a:spcPts val="0"/>
              </a:spcBef>
              <a:spcAft>
                <a:spcPts val="0"/>
              </a:spcAft>
              <a:buFont typeface="+mj-lt"/>
              <a:buNone/>
            </a:pPr>
            <a:r>
              <a:rPr lang="es-419" sz="1600" b="0" i="0" noProof="0" dirty="0">
                <a:solidFill>
                  <a:srgbClr val="444444"/>
                </a:solidFill>
                <a:effectLst/>
                <a:latin typeface="Lucida Grande"/>
              </a:rPr>
              <a:t>Es posible que su cabello haya sido más grueso y abundante durante el embarazo. Después de que nazca el bebé, su cabello puede</a:t>
            </a:r>
            <a:r>
              <a:rPr lang="es-419" sz="1600" b="0" i="0" baseline="0" noProof="0" dirty="0">
                <a:solidFill>
                  <a:srgbClr val="444444"/>
                </a:solidFill>
                <a:effectLst/>
                <a:latin typeface="Lucida Grande"/>
              </a:rPr>
              <a:t> hacerse más fino</a:t>
            </a:r>
            <a:r>
              <a:rPr lang="es-419" sz="1600" b="0" i="0" noProof="0" dirty="0">
                <a:solidFill>
                  <a:srgbClr val="444444"/>
                </a:solidFill>
                <a:effectLst/>
                <a:latin typeface="Lucida Grande"/>
              </a:rPr>
              <a:t> y perderlo. Tome vitaminas, coma muchas frutas y verduras e intente ser cuidadosa con su cabello.</a:t>
            </a:r>
          </a:p>
          <a:p>
            <a:pPr marL="0" marR="0" lvl="0" indent="0">
              <a:lnSpc>
                <a:spcPct val="107000"/>
              </a:lnSpc>
              <a:spcBef>
                <a:spcPts val="0"/>
              </a:spcBef>
              <a:spcAft>
                <a:spcPts val="0"/>
              </a:spcAft>
              <a:buFont typeface="+mj-lt"/>
              <a:buNone/>
            </a:pPr>
            <a:endParaRPr lang="es-419" sz="1600" b="0" i="0" noProof="0" dirty="0">
              <a:solidFill>
                <a:srgbClr val="444444"/>
              </a:solidFill>
              <a:effectLst/>
              <a:latin typeface="Lucida Grande"/>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s-419" sz="1600" b="0" i="0" noProof="0" dirty="0">
                <a:solidFill>
                  <a:srgbClr val="444444"/>
                </a:solidFill>
                <a:effectLst/>
                <a:latin typeface="Lucida Grande"/>
              </a:rPr>
              <a:t>Estos son sólo algunos de los cambios físicos más comunes que se pueden experimentar después del parto. Si empieza a sentirse peor después del parto o siente que algo no va bien, es mejor pecar de precavida y ponerse en contacto con su médico de inmediato</a:t>
            </a:r>
            <a:r>
              <a:rPr lang="es-419" noProof="0" dirty="0"/>
              <a:t>.</a:t>
            </a:r>
          </a:p>
          <a:p>
            <a:pPr marL="0" marR="0" lvl="0" indent="0">
              <a:lnSpc>
                <a:spcPct val="107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5</a:t>
            </a:fld>
            <a:endParaRPr lang="en-US"/>
          </a:p>
        </p:txBody>
      </p:sp>
    </p:spTree>
    <p:extLst>
      <p:ext uri="{BB962C8B-B14F-4D97-AF65-F5344CB8AC3E}">
        <p14:creationId xmlns:p14="http://schemas.microsoft.com/office/powerpoint/2010/main" val="65842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noProof="0" dirty="0"/>
              <a:t>Las primeras semanas después del parto, los padres pueden sentir una serie de emociones, como la emoción, la felicidad, el estrés, el agobio y el agotamiento. </a:t>
            </a:r>
          </a:p>
          <a:p>
            <a:endParaRPr lang="es-419" noProof="0" dirty="0"/>
          </a:p>
          <a:p>
            <a:pPr marL="0" marR="0" lvl="0" indent="0">
              <a:lnSpc>
                <a:spcPct val="107000"/>
              </a:lnSpc>
              <a:spcBef>
                <a:spcPts val="0"/>
              </a:spcBef>
              <a:spcAft>
                <a:spcPts val="0"/>
              </a:spcAft>
              <a:buFont typeface="Symbol" panose="05050102010706020507" pitchFamily="18" charset="2"/>
              <a:buNone/>
            </a:pPr>
            <a:r>
              <a:rPr lang="es-419" sz="1200" b="1" noProof="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Etapa melancólica: </a:t>
            </a:r>
            <a:r>
              <a:rPr lang="es-419" sz="1200" noProof="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Muchas personas que dan a luz presentan tristeza por el bebé o por el posparto durante los primeros días después del parto. Es posible que se sienta feliz un minuto y triste al siguiente. Si estos sentimientos duran más de unas semanas o no puedes funcionar debido a ellos, dígaselo a su proveedor. Los síntomas de melancolía suelen remitir en menos de dos semanas. Si cree que tiene depresión posparto, intenta dormir todo lo que pueda, comer bien, hablar con su pareja, considerar la posibilidad de unirse a un grupo de apoyo con otras madres recientes, pedir ayuda e intentar salir al exterior todos los días (aunque sólo sea unos minutos).</a:t>
            </a:r>
          </a:p>
          <a:p>
            <a:pPr marL="0" marR="0" lvl="0" indent="0">
              <a:lnSpc>
                <a:spcPct val="107000"/>
              </a:lnSpc>
              <a:spcBef>
                <a:spcPts val="0"/>
              </a:spcBef>
              <a:spcAft>
                <a:spcPts val="0"/>
              </a:spcAft>
              <a:buFont typeface="Symbol" panose="05050102010706020507" pitchFamily="18" charset="2"/>
              <a:buNone/>
            </a:pPr>
            <a:endParaRPr lang="es-419"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s-419" sz="1200" b="1" noProof="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Depresión posparto:</a:t>
            </a:r>
            <a:r>
              <a:rPr lang="es-419" sz="1200" noProof="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Algunas mujeres experimentan depresión posparto en los primeros meses después del parto, que es más grave y duradera que la tristeza posparto. Si los sentimientos de tristeza o preocupación duran más de dos semanas, puede ser difícil establecer un vínculo con el bebé o cuidarlo. La depresión posparto suele tratarse con asesoramiento y medicamentos antidepresivos. Las madres pueden seguir amamantando a sus bebés mientras toman ciertos antidepresivos. Para ayudarse a mejorar, intente dormir todo lo que pueda, comer bien, hablar con su pareja, considerar la posibilidad de unirse a un grupo de apoyo con otras madres primerizas, pedir ayuda e intentar salir al exterior todos los días (aunque sólo sea unos minutos).</a:t>
            </a:r>
            <a:endParaRPr lang="es-419" noProof="0" dirty="0"/>
          </a:p>
        </p:txBody>
      </p:sp>
      <p:sp>
        <p:nvSpPr>
          <p:cNvPr id="4" name="Slide Number Placeholder 3"/>
          <p:cNvSpPr>
            <a:spLocks noGrp="1"/>
          </p:cNvSpPr>
          <p:nvPr>
            <p:ph type="sldNum" sz="quarter" idx="5"/>
          </p:nvPr>
        </p:nvSpPr>
        <p:spPr/>
        <p:txBody>
          <a:bodyPr/>
          <a:lstStyle/>
          <a:p>
            <a:fld id="{9C1AD4F3-D7BA-4A83-ADEA-33055041BE18}" type="slidenum">
              <a:rPr lang="en-US" smtClean="0"/>
              <a:t>6</a:t>
            </a:fld>
            <a:endParaRPr lang="en-US"/>
          </a:p>
        </p:txBody>
      </p:sp>
    </p:spTree>
    <p:extLst>
      <p:ext uri="{BB962C8B-B14F-4D97-AF65-F5344CB8AC3E}">
        <p14:creationId xmlns:p14="http://schemas.microsoft.com/office/powerpoint/2010/main" val="305480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recientes actualizaciones de las directrices recomiendan ahora que todas las madres tengan varias visitas durante las primeras 12 semanas después del parto. Estas visitas pueden incluir revisiones por telemedicina y en persona. La primera visita será a las 3 semanas de dar a luz y la revisión completa se realizará a más tardar 12 semanas después del parto</a:t>
            </a:r>
            <a:r>
              <a:rPr lang="en-US" dirty="0"/>
              <a:t>.</a:t>
            </a:r>
          </a:p>
          <a:p>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r>
              <a:rPr kumimoji="0" lang="es-ES" sz="1200" b="0" i="0" u="none" strike="noStrike" kern="1200" cap="none" spc="0" normalizeH="0" baseline="0" noProof="0" dirty="0">
                <a:ln>
                  <a:noFill/>
                </a:ln>
                <a:solidFill>
                  <a:schemeClr val="tx1"/>
                </a:solidFill>
                <a:effectLst/>
                <a:uLnTx/>
                <a:uFillTx/>
                <a:latin typeface="+mn-lt"/>
                <a:ea typeface="+mn-ea"/>
                <a:cs typeface="+mn-cs"/>
              </a:rPr>
              <a:t>Su chequeo posparto puede ser diferente dependiendo de si tuvo un parto vaginal o una cesárea. Es posible que el médico pida pruebas de laboratorio para comprobar los niveles de anemia y glucosa en sangre, sobre todo si has tenido diabetes gestacional. Puede esperar que su proveedor compruebe y discuta lo siguiente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lnSpc>
                <a:spcPct val="110000"/>
              </a:lnSpc>
              <a:buFont typeface="Wingdings" panose="05000000000000000000" pitchFamily="2" charset="2"/>
              <a:buChar char="ü"/>
              <a:defRPr/>
            </a:pPr>
            <a:r>
              <a:rPr kumimoji="0" lang="es-E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Chequeo del peso y la presión arterial</a:t>
            </a:r>
          </a:p>
          <a:p>
            <a:pPr marL="228600" indent="-228600">
              <a:lnSpc>
                <a:spcPct val="110000"/>
              </a:lnSpc>
              <a:buFont typeface="Wingdings" panose="05000000000000000000" pitchFamily="2" charset="2"/>
              <a:buChar char="ü"/>
              <a:defRPr/>
            </a:pPr>
            <a:r>
              <a:rPr kumimoji="0" lang="es-E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Examen pélvico del abdomen, la vagina, el cuello uterino y el periné</a:t>
            </a:r>
          </a:p>
          <a:p>
            <a:pPr marL="228600" indent="-228600">
              <a:lnSpc>
                <a:spcPct val="110000"/>
              </a:lnSpc>
              <a:buFont typeface="Wingdings" panose="05000000000000000000" pitchFamily="2" charset="2"/>
              <a:buChar char="ü"/>
              <a:defRPr/>
            </a:pPr>
            <a:r>
              <a:rPr kumimoji="0" lang="es-E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Examen de las mamas para comprobar si hay infecciones, bultos o sensibilidad</a:t>
            </a: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lang="es-ES" sz="1200" dirty="0">
                <a:solidFill>
                  <a:schemeClr val="tx2">
                    <a:lumMod val="75000"/>
                  </a:schemeClr>
                </a:solidFill>
                <a:latin typeface="Calibri" panose="020F0502020204030204"/>
              </a:rPr>
              <a:t>Evaluar si está preparada para reanudar el ejercicio o la actividad sexual</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Opciones para la anticoncepción y el espaciamiento de los partos</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Detección de la depresión posparto</a:t>
            </a: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Preguntas que tal vez quiera hacer a su proveedor en este chequeo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212121"/>
                </a:solidFill>
                <a:effectLst/>
                <a:latin typeface="museo-sans-rounded"/>
              </a:rPr>
              <a:t>¿Cuántas calorías debo consumir durante la lactancia?</a:t>
            </a:r>
            <a:endParaRPr lang="en-US" b="0" i="0" dirty="0">
              <a:solidFill>
                <a:srgbClr val="212121"/>
              </a:solidFill>
              <a:effectLst/>
              <a:latin typeface="museo-sans-rounded"/>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212121"/>
                </a:solidFill>
                <a:effectLst/>
                <a:latin typeface="museo-sans-rounded"/>
              </a:rPr>
              <a:t>¿Hay alimentos que no debo comer mientras doy el pecho?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¿Cuándo puedo empezar a hacer ejercicio?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212121"/>
                </a:solidFill>
                <a:effectLst/>
                <a:latin typeface="museo-sans-rounded"/>
              </a:rPr>
              <a:t>¿Puedo quedar embarazada durante la lactancia</a:t>
            </a:r>
            <a:r>
              <a:rPr lang="en-US" b="0" i="0" dirty="0">
                <a:solidFill>
                  <a:srgbClr val="212121"/>
                </a:solidFill>
                <a:effectLst/>
                <a:latin typeface="museo-sans-rounded"/>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212121"/>
                </a:solidFill>
                <a:effectLst/>
                <a:latin typeface="museo-sans-rounded"/>
              </a:rPr>
              <a:t>¿Por qué se me cae el pelo</a:t>
            </a:r>
            <a:r>
              <a:rPr lang="en-US" b="0" i="0" dirty="0">
                <a:solidFill>
                  <a:srgbClr val="212121"/>
                </a:solidFill>
                <a:effectLst/>
                <a:latin typeface="museo-sans-rounded"/>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212121"/>
                </a:solidFill>
                <a:effectLst/>
                <a:latin typeface="museo-sans-rounded"/>
              </a:rPr>
              <a:t>¿Cuánto tiempo tardaré en volver a sentirme yo misma?</a:t>
            </a:r>
            <a:endParaRPr lang="en-US" b="0" i="0" dirty="0">
              <a:solidFill>
                <a:srgbClr val="212121"/>
              </a:solidFill>
              <a:effectLst/>
              <a:latin typeface="museo-sans-rounde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17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a:t>Es una buena idea pensar a quién puede recurrir si necesita ayuda durante las primeras seis semanas después del parto</a:t>
            </a:r>
            <a:r>
              <a:rPr lang="en-US" b="0" dirty="0"/>
              <a:t>.</a:t>
            </a:r>
          </a:p>
          <a:p>
            <a:endParaRPr lang="en-US" b="0" dirty="0"/>
          </a:p>
          <a:p>
            <a:r>
              <a:rPr lang="es-ES" b="0" dirty="0"/>
              <a:t>Si tiene preguntas sobre su </a:t>
            </a:r>
            <a:r>
              <a:rPr lang="es-ES" b="1" dirty="0"/>
              <a:t>salud física</a:t>
            </a:r>
            <a:r>
              <a:rPr lang="es-ES" b="0" dirty="0"/>
              <a:t>, su médico será la mejor persona a la que dirigirse. Los asesores de lactancia también pueden ser muy útiles durante este tiempo si está amamantando</a:t>
            </a:r>
            <a:r>
              <a:rPr lang="en-US" b="0" dirty="0"/>
              <a:t>.</a:t>
            </a:r>
          </a:p>
          <a:p>
            <a:endParaRPr lang="en-US" b="0" dirty="0"/>
          </a:p>
          <a:p>
            <a:r>
              <a:rPr lang="es-ES" b="0" dirty="0"/>
              <a:t>Para obtener ayuda con los </a:t>
            </a:r>
            <a:r>
              <a:rPr lang="es-ES" b="1" dirty="0"/>
              <a:t>cambios emocionales </a:t>
            </a:r>
            <a:r>
              <a:rPr lang="es-ES" b="0" dirty="0"/>
              <a:t>que pueda experimentar, puede llamar y pedir hablar con el Departamento de Salud del Comportamiento de IEHP, o puede llamar a la línea de ayuda de Apoyo Postparto Internacional (PSI). Si tiene pensamientos de hacerse daño a sí misma o a otra persona, acuda a la sala de emergencias más cercana, llame al 911 o comuníquese con la Línea Nacional de Prevención del Suicidio al 1-800-273- TALK (8255)</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Además, nuestro 211 local puede ponerte en contacto con cualquier recurso que necesites y que exista cerca de ti en la comunidad</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2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que hemos revisado las tres cosas más importantes que los expertos en la materia quieren que sepa sobre lo que puede esperar después del parto, vamos a discutir lo que hemos aprendido y considerar cómo esta información se aplica a sus necesidades específicas.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198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F64F28-BE78-44D2-93AE-7D95BBD756F6}"/>
              </a:ext>
            </a:extLst>
          </p:cNvPr>
          <p:cNvPicPr>
            <a:picLocks noChangeAspect="1"/>
          </p:cNvPicPr>
          <p:nvPr userDrawn="1"/>
        </p:nvPicPr>
        <p:blipFill>
          <a:blip r:embed="rId2">
            <a:alphaModFix amt="70000"/>
          </a:blip>
          <a:srcRect/>
          <a:stretch/>
        </p:blipFill>
        <p:spPr>
          <a:xfrm>
            <a:off x="-376024" y="-1997129"/>
            <a:ext cx="15233824" cy="10155882"/>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hasCustomPrompt="1"/>
          </p:nvPr>
        </p:nvSpPr>
        <p:spPr>
          <a:xfrm>
            <a:off x="7430336" y="188829"/>
            <a:ext cx="5269907" cy="3152025"/>
          </a:xfrm>
        </p:spPr>
        <p:txBody>
          <a:bodyPr anchor="b"/>
          <a:lstStyle>
            <a:lvl1pPr algn="ctr">
              <a:defRPr sz="6000">
                <a:solidFill>
                  <a:schemeClr val="bg2">
                    <a:lumMod val="75000"/>
                  </a:schemeClr>
                </a:solidFill>
              </a:defRPr>
            </a:lvl1pPr>
          </a:lstStyle>
          <a:p>
            <a:r>
              <a:rPr lang="en-US" dirty="0"/>
              <a:t>Physical Preparation for Pregnancy and Delivery</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6804010" y="3265584"/>
            <a:ext cx="71882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15C1E1E6-3BD0-490E-BF21-B7F737AA13FC}"/>
              </a:ext>
            </a:extLst>
          </p:cNvPr>
          <p:cNvSpPr/>
          <p:nvPr userDrawn="1"/>
        </p:nvSpPr>
        <p:spPr>
          <a:xfrm>
            <a:off x="-338280" y="3777188"/>
            <a:ext cx="15076448" cy="7655305"/>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3100" y="5686491"/>
            <a:ext cx="3429000" cy="852421"/>
          </a:xfrm>
          <a:prstGeom prst="rect">
            <a:avLst/>
          </a:prstGeom>
          <a:noFill/>
          <a:ln>
            <a:noFill/>
          </a:ln>
        </p:spPr>
      </p:pic>
    </p:spTree>
    <p:extLst>
      <p:ext uri="{BB962C8B-B14F-4D97-AF65-F5344CB8AC3E}">
        <p14:creationId xmlns:p14="http://schemas.microsoft.com/office/powerpoint/2010/main" val="408662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4755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222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848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6253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1">
          <a:gsLst>
            <a:gs pos="23000">
              <a:schemeClr val="bg2">
                <a:lumMod val="40000"/>
                <a:lumOff val="60000"/>
              </a:schemeClr>
            </a:gs>
            <a:gs pos="50000">
              <a:srgbClr val="B6668E"/>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2CC94B-737D-43B6-BDB4-F4ACA70C32D4}"/>
              </a:ext>
            </a:extLst>
          </p:cNvPr>
          <p:cNvPicPr>
            <a:picLocks noChangeAspect="1"/>
          </p:cNvPicPr>
          <p:nvPr userDrawn="1"/>
        </p:nvPicPr>
        <p:blipFill>
          <a:blip r:embed="rId2"/>
          <a:stretch>
            <a:fillRect/>
          </a:stretch>
        </p:blipFill>
        <p:spPr>
          <a:xfrm>
            <a:off x="-812430" y="-592486"/>
            <a:ext cx="13528572" cy="8245665"/>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p:nvPr>
        </p:nvSpPr>
        <p:spPr>
          <a:xfrm>
            <a:off x="5562599" y="-24947"/>
            <a:ext cx="6760437" cy="2387600"/>
          </a:xfrm>
        </p:spPr>
        <p:txBody>
          <a:bodyPr anchor="b">
            <a:normAutofit/>
          </a:bodyPr>
          <a:lstStyle>
            <a:lvl1pPr algn="l">
              <a:defRPr sz="5400">
                <a:solidFill>
                  <a:schemeClr val="bg2">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5562599" y="2601119"/>
            <a:ext cx="6760437"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Wave 6">
            <a:extLst>
              <a:ext uri="{FF2B5EF4-FFF2-40B4-BE49-F238E27FC236}">
                <a16:creationId xmlns:a16="http://schemas.microsoft.com/office/drawing/2014/main" id="{15C1E1E6-3BD0-490E-BF21-B7F737AA13FC}"/>
              </a:ext>
            </a:extLst>
          </p:cNvPr>
          <p:cNvSpPr/>
          <p:nvPr userDrawn="1"/>
        </p:nvSpPr>
        <p:spPr>
          <a:xfrm>
            <a:off x="-389555" y="3993578"/>
            <a:ext cx="15076448" cy="7655305"/>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312705" y="6037812"/>
            <a:ext cx="2820112" cy="683663"/>
          </a:xfrm>
          <a:prstGeom prst="rect">
            <a:avLst/>
          </a:prstGeom>
          <a:noFill/>
          <a:ln>
            <a:noFill/>
          </a:ln>
        </p:spPr>
      </p:pic>
    </p:spTree>
    <p:extLst>
      <p:ext uri="{BB962C8B-B14F-4D97-AF65-F5344CB8AC3E}">
        <p14:creationId xmlns:p14="http://schemas.microsoft.com/office/powerpoint/2010/main" val="296994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200" y="1734494"/>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rgbClr val="D8B5C7"/>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dirty="0"/>
              <a:t>Insert Logo</a:t>
            </a:r>
          </a:p>
          <a:p>
            <a:endParaRPr lang="en-US" dirty="0"/>
          </a:p>
        </p:txBody>
      </p:sp>
      <p:pic>
        <p:nvPicPr>
          <p:cNvPr id="14" name="Picture 13">
            <a:extLst>
              <a:ext uri="{FF2B5EF4-FFF2-40B4-BE49-F238E27FC236}">
                <a16:creationId xmlns:a16="http://schemas.microsoft.com/office/drawing/2014/main" id="{DB202CB9-0577-40D9-AE9D-B1A78DA0A10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010538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80979"/>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8480623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2559C905-3ACA-4C13-BF7E-6B618E970E6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161911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2" name="Picture 11">
            <a:extLst>
              <a:ext uri="{FF2B5EF4-FFF2-40B4-BE49-F238E27FC236}">
                <a16:creationId xmlns:a16="http://schemas.microsoft.com/office/drawing/2014/main" id="{4F694C67-AB6C-4AE7-BA51-386539EC9B1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16336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08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a:t>Insert Logo</a:t>
            </a:r>
          </a:p>
          <a:p>
            <a:endParaRPr lang="en-US"/>
          </a:p>
        </p:txBody>
      </p:sp>
    </p:spTree>
    <p:extLst>
      <p:ext uri="{BB962C8B-B14F-4D97-AF65-F5344CB8AC3E}">
        <p14:creationId xmlns:p14="http://schemas.microsoft.com/office/powerpoint/2010/main" val="160172937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200" y="1776412"/>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CC60AFF-AFD8-4959-9874-BCD31C51510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77007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0" name="Picture 9">
            <a:extLst>
              <a:ext uri="{FF2B5EF4-FFF2-40B4-BE49-F238E27FC236}">
                <a16:creationId xmlns:a16="http://schemas.microsoft.com/office/drawing/2014/main" id="{9E4F4151-7113-456C-BA42-A621D8DC3A5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7547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dirty="0"/>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866F849F-23FA-45F1-AB3B-DAA04C216A5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998145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5638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481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271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74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5475834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A2FCC08-2CB9-40F5-A016-B3F5F395990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39945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E36B159E-04BB-4886-B35B-593F4B1D1E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134961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1318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199" y="1823800"/>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0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0551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55B34D-E7F8-4517-99F1-17965E8721F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BA4C64E6-D5CD-4A4A-ACD9-AB827130145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405640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4808132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73"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44053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sv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hyperlink" Target="https://www.iehp.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postpartum.ne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211D-871B-4EAA-911B-302243E4AFC9}"/>
              </a:ext>
            </a:extLst>
          </p:cNvPr>
          <p:cNvSpPr>
            <a:spLocks noGrp="1"/>
          </p:cNvSpPr>
          <p:nvPr>
            <p:ph type="ctrTitle"/>
          </p:nvPr>
        </p:nvSpPr>
        <p:spPr>
          <a:xfrm>
            <a:off x="7693533" y="0"/>
            <a:ext cx="4498467" cy="2574758"/>
          </a:xfrm>
        </p:spPr>
        <p:txBody>
          <a:bodyPr>
            <a:normAutofit/>
          </a:bodyPr>
          <a:lstStyle/>
          <a:p>
            <a:r>
              <a:rPr lang="es-419" sz="5400" dirty="0">
                <a:latin typeface="Arial" panose="020B0604020202020204" pitchFamily="34" charset="0"/>
                <a:cs typeface="Arial" panose="020B0604020202020204" pitchFamily="34" charset="0"/>
              </a:rPr>
              <a:t>Qué esperar después del parto</a:t>
            </a:r>
          </a:p>
        </p:txBody>
      </p:sp>
      <p:sp>
        <p:nvSpPr>
          <p:cNvPr id="3" name="Subtitle 2">
            <a:extLst>
              <a:ext uri="{FF2B5EF4-FFF2-40B4-BE49-F238E27FC236}">
                <a16:creationId xmlns:a16="http://schemas.microsoft.com/office/drawing/2014/main" id="{DC466C30-396D-431D-98F0-18BE8638A6F3}"/>
              </a:ext>
            </a:extLst>
          </p:cNvPr>
          <p:cNvSpPr>
            <a:spLocks noGrp="1"/>
          </p:cNvSpPr>
          <p:nvPr>
            <p:ph type="subTitle" idx="1"/>
          </p:nvPr>
        </p:nvSpPr>
        <p:spPr>
          <a:xfrm>
            <a:off x="8808004" y="2574758"/>
            <a:ext cx="2926080" cy="1210595"/>
          </a:xfrm>
        </p:spPr>
        <p:txBody>
          <a:bodyPr/>
          <a:lstStyle/>
          <a:p>
            <a:r>
              <a:rPr lang="es-419" dirty="0">
                <a:solidFill>
                  <a:schemeClr val="bg2">
                    <a:lumMod val="75000"/>
                  </a:schemeClr>
                </a:solidFill>
                <a:latin typeface="Arial" panose="020B0604020202020204" pitchFamily="34" charset="0"/>
                <a:cs typeface="Arial" panose="020B0604020202020204" pitchFamily="34" charset="0"/>
              </a:rPr>
              <a:t>Insertar fecha y hora</a:t>
            </a:r>
          </a:p>
        </p:txBody>
      </p:sp>
      <p:sp>
        <p:nvSpPr>
          <p:cNvPr id="4" name="Rectangle 3">
            <a:extLst>
              <a:ext uri="{FF2B5EF4-FFF2-40B4-BE49-F238E27FC236}">
                <a16:creationId xmlns:a16="http://schemas.microsoft.com/office/drawing/2014/main" id="{BD962BB1-25FA-46D7-B825-539C848DC7E4}"/>
              </a:ext>
            </a:extLst>
          </p:cNvPr>
          <p:cNvSpPr/>
          <p:nvPr/>
        </p:nvSpPr>
        <p:spPr>
          <a:xfrm>
            <a:off x="1037390" y="5165558"/>
            <a:ext cx="3636210" cy="14130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latin typeface="Arial" panose="020B0604020202020204" pitchFamily="34" charset="0"/>
                <a:cs typeface="Arial" panose="020B0604020202020204" pitchFamily="34" charset="0"/>
              </a:rPr>
              <a:t>Insertar el Logotipo de la Organización</a:t>
            </a:r>
            <a:endParaRPr lang="en-US" dirty="0">
              <a:solidFill>
                <a:schemeClr val="bg1"/>
              </a:solidFill>
              <a:latin typeface="Arial" panose="020B0604020202020204" pitchFamily="34" charset="0"/>
              <a:cs typeface="Arial" panose="020B0604020202020204" pitchFamily="34" charset="0"/>
            </a:endParaRPr>
          </a:p>
        </p:txBody>
      </p:sp>
      <p:sp>
        <p:nvSpPr>
          <p:cNvPr id="5" name="Cuadro de texto 6"/>
          <p:cNvSpPr txBox="1"/>
          <p:nvPr/>
        </p:nvSpPr>
        <p:spPr>
          <a:xfrm>
            <a:off x="9022080" y="5958840"/>
            <a:ext cx="2712004" cy="48295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144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a:xfrm>
            <a:off x="0" y="365125"/>
            <a:ext cx="12363450" cy="1325563"/>
          </a:xfrm>
        </p:spPr>
        <p:txBody>
          <a:bodyPr>
            <a:noAutofit/>
          </a:bodyPr>
          <a:lstStyle/>
          <a:p>
            <a:r>
              <a:rPr lang="es-419" sz="4800" dirty="0">
                <a:latin typeface="Arial Black" panose="020B0A04020102020204" pitchFamily="34" charset="0"/>
              </a:rPr>
              <a:t>Pensar – Formar Parejas - Compartir</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254642" y="1690688"/>
            <a:ext cx="9948414" cy="6188716"/>
          </a:xfrm>
        </p:spPr>
        <p:txBody>
          <a:bodyPr>
            <a:normAutofit/>
          </a:bodyPr>
          <a:lstStyle/>
          <a:p>
            <a:pPr marL="0" indent="0" algn="ctr">
              <a:buNone/>
            </a:pPr>
            <a:endParaRPr lang="en-US" sz="2400" b="1" dirty="0"/>
          </a:p>
          <a:p>
            <a:pPr marL="0" indent="0" algn="ctr">
              <a:lnSpc>
                <a:spcPct val="100000"/>
              </a:lnSpc>
              <a:spcAft>
                <a:spcPts val="1200"/>
              </a:spcAft>
              <a:buNone/>
            </a:pPr>
            <a:r>
              <a:rPr lang="es-ES" b="1" dirty="0">
                <a:latin typeface="Arial" panose="020B0604020202020204" pitchFamily="34" charset="0"/>
                <a:cs typeface="Arial" panose="020B0604020202020204" pitchFamily="34" charset="0"/>
              </a:rPr>
              <a:t>¿Qué puede hacer para prepararse para los cambios físicos y emocionales que pueden producirse después del parto?</a:t>
            </a:r>
            <a:endParaRPr lang="en-US" b="1" dirty="0">
              <a:latin typeface="Arial" panose="020B0604020202020204" pitchFamily="34" charset="0"/>
              <a:cs typeface="Arial" panose="020B0604020202020204" pitchFamily="34" charset="0"/>
            </a:endParaRPr>
          </a:p>
        </p:txBody>
      </p:sp>
      <p:sp>
        <p:nvSpPr>
          <p:cNvPr id="4" name="Cuadro de texto 6"/>
          <p:cNvSpPr txBox="1"/>
          <p:nvPr/>
        </p:nvSpPr>
        <p:spPr>
          <a:xfrm>
            <a:off x="1634027" y="5866436"/>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715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s-419" dirty="0">
                <a:latin typeface="Arial Black" panose="020B0A04020102020204" pitchFamily="34" charset="0"/>
              </a:rPr>
              <a:t>Debate en Grupo</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900946" y="2218544"/>
            <a:ext cx="9258300" cy="3679634"/>
          </a:xfrm>
        </p:spPr>
        <p:txBody>
          <a:bodyPr/>
          <a:lstStyle/>
          <a:p>
            <a:pPr marL="0" indent="0" algn="ctr">
              <a:buNone/>
            </a:pPr>
            <a:r>
              <a:rPr lang="es-ES" b="1" dirty="0">
                <a:latin typeface="Arial" panose="020B0604020202020204" pitchFamily="34" charset="0"/>
                <a:cs typeface="Arial" panose="020B0604020202020204" pitchFamily="34" charset="0"/>
              </a:rPr>
              <a:t>¿Hay algo que haya aprendido hoy sobre los cambios después del parto o la atención posparto que le haya sorprendido?</a:t>
            </a:r>
            <a:endParaRPr lang="en-US" dirty="0">
              <a:latin typeface="Arial" panose="020B0604020202020204" pitchFamily="34" charset="0"/>
              <a:cs typeface="Arial" panose="020B0604020202020204" pitchFamily="34" charset="0"/>
            </a:endParaRPr>
          </a:p>
        </p:txBody>
      </p:sp>
      <p:sp>
        <p:nvSpPr>
          <p:cNvPr id="4" name="Cuadro de texto 6"/>
          <p:cNvSpPr txBox="1"/>
          <p:nvPr/>
        </p:nvSpPr>
        <p:spPr>
          <a:xfrm>
            <a:off x="1614977" y="5943082"/>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4090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s-419" dirty="0">
                <a:latin typeface="Arial Black" panose="020B0A04020102020204" pitchFamily="34" charset="0"/>
              </a:rPr>
              <a:t>Reflexión Personal</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838200" y="1734494"/>
            <a:ext cx="10515600" cy="2603590"/>
          </a:xfrm>
        </p:spPr>
        <p:txBody>
          <a:bodyPr>
            <a:normAutofit/>
          </a:bodyPr>
          <a:lstStyle/>
          <a:p>
            <a:pPr marL="0" indent="0" algn="ctr">
              <a:buNone/>
            </a:pPr>
            <a:endParaRPr lang="en-US" b="1" dirty="0"/>
          </a:p>
          <a:p>
            <a:pPr marL="0" indent="0" algn="ctr">
              <a:lnSpc>
                <a:spcPct val="100000"/>
              </a:lnSpc>
              <a:spcAft>
                <a:spcPts val="1200"/>
              </a:spcAft>
              <a:buNone/>
            </a:pPr>
            <a:r>
              <a:rPr lang="es-ES" b="1" dirty="0">
                <a:latin typeface="Arial" panose="020B0604020202020204" pitchFamily="34" charset="0"/>
                <a:cs typeface="Arial" panose="020B0604020202020204" pitchFamily="34" charset="0"/>
              </a:rPr>
              <a:t>¿A quién recurrirá si tiene preguntas o necesita ayuda con la etapa melancólica o depresión posparto</a:t>
            </a:r>
            <a:r>
              <a:rPr lang="en-US" b="1" dirty="0">
                <a:latin typeface="Arial" panose="020B0604020202020204" pitchFamily="34" charset="0"/>
                <a:cs typeface="Arial" panose="020B0604020202020204" pitchFamily="34" charset="0"/>
              </a:rPr>
              <a:t>?</a:t>
            </a:r>
          </a:p>
        </p:txBody>
      </p:sp>
      <p:sp>
        <p:nvSpPr>
          <p:cNvPr id="4" name="Cuadro de texto 6"/>
          <p:cNvSpPr txBox="1"/>
          <p:nvPr/>
        </p:nvSpPr>
        <p:spPr>
          <a:xfrm>
            <a:off x="1614977" y="5943082"/>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700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lstStyle/>
          <a:p>
            <a:r>
              <a:rPr lang="es-419" dirty="0">
                <a:latin typeface="Arial Black" panose="020B0A04020102020204" pitchFamily="34" charset="0"/>
              </a:rPr>
              <a:t>¿Preguntas?</a:t>
            </a:r>
          </a:p>
        </p:txBody>
      </p:sp>
      <p:sp>
        <p:nvSpPr>
          <p:cNvPr id="6" name="Title 3">
            <a:extLst>
              <a:ext uri="{FF2B5EF4-FFF2-40B4-BE49-F238E27FC236}">
                <a16:creationId xmlns:a16="http://schemas.microsoft.com/office/drawing/2014/main" id="{F0B49E81-9374-4A3A-9908-C266BE291E03}"/>
              </a:ext>
            </a:extLst>
          </p:cNvPr>
          <p:cNvSpPr txBox="1">
            <a:spLocks/>
          </p:cNvSpPr>
          <p:nvPr/>
        </p:nvSpPr>
        <p:spPr>
          <a:xfrm>
            <a:off x="293914" y="795338"/>
            <a:ext cx="11811000" cy="21764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dirty="0">
                <a:solidFill>
                  <a:schemeClr val="tx1"/>
                </a:solidFill>
                <a:latin typeface="Arial Black" panose="020B0A04020102020204" pitchFamily="34" charset="0"/>
              </a:rPr>
              <a:t>Qué esperar después del parto</a:t>
            </a:r>
          </a:p>
        </p:txBody>
      </p:sp>
      <p:sp>
        <p:nvSpPr>
          <p:cNvPr id="7" name="Cuadro de texto 6"/>
          <p:cNvSpPr txBox="1"/>
          <p:nvPr/>
        </p:nvSpPr>
        <p:spPr>
          <a:xfrm>
            <a:off x="1614977" y="5943082"/>
            <a:ext cx="2712004" cy="482952"/>
          </a:xfrm>
          <a:prstGeom prst="rect">
            <a:avLst/>
          </a:prstGeom>
          <a:solidFill>
            <a:schemeClr val="tx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773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B2BC-7D22-415A-AFD8-6CD4E8F0E14C}"/>
              </a:ext>
            </a:extLst>
          </p:cNvPr>
          <p:cNvSpPr>
            <a:spLocks noGrp="1"/>
          </p:cNvSpPr>
          <p:nvPr>
            <p:ph type="ctrTitle"/>
          </p:nvPr>
        </p:nvSpPr>
        <p:spPr>
          <a:xfrm>
            <a:off x="8363069" y="1246348"/>
            <a:ext cx="4285562" cy="1395139"/>
          </a:xfrm>
        </p:spPr>
        <p:txBody>
          <a:bodyPr>
            <a:normAutofit/>
          </a:bodyPr>
          <a:lstStyle/>
          <a:p>
            <a:pPr algn="ctr"/>
            <a:r>
              <a:rPr lang="en-US" dirty="0">
                <a:latin typeface="Arial Black" panose="020B0A04020102020204" pitchFamily="34" charset="0"/>
              </a:rPr>
              <a:t>¡Gracias!</a:t>
            </a:r>
          </a:p>
        </p:txBody>
      </p:sp>
      <p:sp>
        <p:nvSpPr>
          <p:cNvPr id="6" name="Subtitle 2">
            <a:extLst>
              <a:ext uri="{FF2B5EF4-FFF2-40B4-BE49-F238E27FC236}">
                <a16:creationId xmlns:a16="http://schemas.microsoft.com/office/drawing/2014/main" id="{45E74F11-EC5C-46C5-80ED-242AEE688D70}"/>
              </a:ext>
            </a:extLst>
          </p:cNvPr>
          <p:cNvSpPr txBox="1">
            <a:spLocks/>
          </p:cNvSpPr>
          <p:nvPr/>
        </p:nvSpPr>
        <p:spPr>
          <a:xfrm>
            <a:off x="424071" y="5099534"/>
            <a:ext cx="7394712" cy="165576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dirty="0">
                <a:solidFill>
                  <a:schemeClr val="bg2">
                    <a:lumMod val="75000"/>
                  </a:schemeClr>
                </a:solidFill>
                <a:latin typeface="Arial" panose="020B0604020202020204" pitchFamily="34" charset="0"/>
                <a:cs typeface="Arial" panose="020B0604020202020204" pitchFamily="34" charset="0"/>
              </a:rPr>
              <a:t>Publicado en el 2022. Para obtener más información sobre la MHN, visite nuestro sitio web en</a:t>
            </a:r>
            <a:r>
              <a:rPr lang="en-US" sz="2800" dirty="0">
                <a:solidFill>
                  <a:schemeClr val="bg2">
                    <a:lumMod val="75000"/>
                  </a:schemeClr>
                </a:solidFill>
                <a:latin typeface="Arial" panose="020B0604020202020204" pitchFamily="34" charset="0"/>
                <a:cs typeface="Arial" panose="020B0604020202020204" pitchFamily="34" charset="0"/>
              </a:rPr>
              <a:t>: </a:t>
            </a:r>
          </a:p>
          <a:p>
            <a:pPr algn="l"/>
            <a:r>
              <a:rPr lang="en-US" sz="2800" dirty="0">
                <a:solidFill>
                  <a:schemeClr val="bg2">
                    <a:lumMod val="75000"/>
                  </a:schemeClr>
                </a:solidFill>
                <a:latin typeface="Arial" panose="020B0604020202020204" pitchFamily="34" charset="0"/>
                <a:cs typeface="Arial" panose="020B0604020202020204" pitchFamily="34" charset="0"/>
              </a:rPr>
              <a:t> </a:t>
            </a:r>
          </a:p>
          <a:p>
            <a:pPr algn="l"/>
            <a:r>
              <a:rPr lang="en-US" sz="2800" b="1" dirty="0">
                <a:solidFill>
                  <a:schemeClr val="bg2">
                    <a:lumMod val="60000"/>
                    <a:lumOff val="40000"/>
                  </a:schemeClr>
                </a:solidFill>
                <a:latin typeface="Arial" panose="020B0604020202020204" pitchFamily="34" charset="0"/>
                <a:cs typeface="Arial" panose="020B0604020202020204" pitchFamily="34" charset="0"/>
              </a:rPr>
              <a:t>https://www. maternalhealthnetworksb.com</a:t>
            </a:r>
          </a:p>
          <a:p>
            <a:pPr algn="l"/>
            <a:endParaRPr lang="en-US" sz="2800" b="1" dirty="0">
              <a:solidFill>
                <a:schemeClr val="bg2">
                  <a:lumMod val="60000"/>
                  <a:lumOff val="40000"/>
                </a:schemeClr>
              </a:solidFill>
            </a:endParaRPr>
          </a:p>
        </p:txBody>
      </p:sp>
      <p:sp>
        <p:nvSpPr>
          <p:cNvPr id="4" name="Cuadro de texto 6"/>
          <p:cNvSpPr txBox="1"/>
          <p:nvPr/>
        </p:nvSpPr>
        <p:spPr>
          <a:xfrm>
            <a:off x="9006377" y="5927415"/>
            <a:ext cx="2712004" cy="482952"/>
          </a:xfrm>
          <a:prstGeom prst="rect">
            <a:avLst/>
          </a:prstGeom>
          <a:solidFill>
            <a:schemeClr val="tx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98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9CF8-7A90-4C5F-901E-37DCD641F70D}"/>
              </a:ext>
            </a:extLst>
          </p:cNvPr>
          <p:cNvSpPr>
            <a:spLocks noGrp="1"/>
          </p:cNvSpPr>
          <p:nvPr>
            <p:ph type="title"/>
          </p:nvPr>
        </p:nvSpPr>
        <p:spPr/>
        <p:txBody>
          <a:bodyPr/>
          <a:lstStyle/>
          <a:p>
            <a:r>
              <a:rPr lang="es-419" dirty="0">
                <a:latin typeface="Arial Black" panose="020B0A04020102020204" pitchFamily="34" charset="0"/>
              </a:rPr>
              <a:t>Bienvenidos</a:t>
            </a:r>
          </a:p>
        </p:txBody>
      </p:sp>
      <p:sp>
        <p:nvSpPr>
          <p:cNvPr id="3" name="Content Placeholder 2">
            <a:extLst>
              <a:ext uri="{FF2B5EF4-FFF2-40B4-BE49-F238E27FC236}">
                <a16:creationId xmlns:a16="http://schemas.microsoft.com/office/drawing/2014/main" id="{3009413C-6FB2-4B05-B0F3-2D827D903DD3}"/>
              </a:ext>
            </a:extLst>
          </p:cNvPr>
          <p:cNvSpPr>
            <a:spLocks noGrp="1"/>
          </p:cNvSpPr>
          <p:nvPr>
            <p:ph idx="1"/>
          </p:nvPr>
        </p:nvSpPr>
        <p:spPr>
          <a:xfrm>
            <a:off x="196518" y="1690688"/>
            <a:ext cx="10515600" cy="4351338"/>
          </a:xfrm>
        </p:spPr>
        <p:txBody>
          <a:bodyPr/>
          <a:lstStyle/>
          <a:p>
            <a:pPr marL="0" indent="0">
              <a:buNone/>
            </a:pPr>
            <a:r>
              <a:rPr lang="es-ES" dirty="0">
                <a:latin typeface="Arial" panose="020B0604020202020204" pitchFamily="34" charset="0"/>
                <a:cs typeface="Arial" panose="020B0604020202020204" pitchFamily="34" charset="0"/>
              </a:rPr>
              <a:t>Insertar el nombre del ponente</a:t>
            </a:r>
          </a:p>
          <a:p>
            <a:pPr marL="0" indent="0">
              <a:buNone/>
            </a:pPr>
            <a:r>
              <a:rPr lang="es-ES" dirty="0">
                <a:latin typeface="Arial" panose="020B0604020202020204" pitchFamily="34" charset="0"/>
                <a:cs typeface="Arial" panose="020B0604020202020204" pitchFamily="34" charset="0"/>
              </a:rPr>
              <a:t>Insertar organización</a:t>
            </a: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Oval 3">
            <a:extLst>
              <a:ext uri="{FF2B5EF4-FFF2-40B4-BE49-F238E27FC236}">
                <a16:creationId xmlns:a16="http://schemas.microsoft.com/office/drawing/2014/main" id="{B33F94B5-833A-45B8-A3F4-6A216BF076E7}"/>
              </a:ext>
            </a:extLst>
          </p:cNvPr>
          <p:cNvSpPr/>
          <p:nvPr/>
        </p:nvSpPr>
        <p:spPr>
          <a:xfrm>
            <a:off x="7074567" y="962526"/>
            <a:ext cx="4920915" cy="4932947"/>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a:t>Insertar foto del ponente</a:t>
            </a:r>
          </a:p>
        </p:txBody>
      </p:sp>
      <p:sp>
        <p:nvSpPr>
          <p:cNvPr id="5" name="Rectangle 4">
            <a:extLst>
              <a:ext uri="{FF2B5EF4-FFF2-40B4-BE49-F238E27FC236}">
                <a16:creationId xmlns:a16="http://schemas.microsoft.com/office/drawing/2014/main" id="{0031334A-5E73-46D4-9297-FA7CB1F1D559}"/>
              </a:ext>
            </a:extLst>
          </p:cNvPr>
          <p:cNvSpPr/>
          <p:nvPr/>
        </p:nvSpPr>
        <p:spPr>
          <a:xfrm>
            <a:off x="1239255" y="3373827"/>
            <a:ext cx="3408948" cy="1251284"/>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a:solidFill>
                  <a:schemeClr val="tx1"/>
                </a:solidFill>
              </a:rPr>
              <a:t>Insertar logotipo</a:t>
            </a:r>
          </a:p>
        </p:txBody>
      </p:sp>
      <p:sp>
        <p:nvSpPr>
          <p:cNvPr id="6" name="Cuadro de texto 6"/>
          <p:cNvSpPr txBox="1"/>
          <p:nvPr/>
        </p:nvSpPr>
        <p:spPr>
          <a:xfrm>
            <a:off x="1587727" y="5895473"/>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5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CF58-5836-4EFA-8556-0883A7500F45}"/>
              </a:ext>
            </a:extLst>
          </p:cNvPr>
          <p:cNvSpPr>
            <a:spLocks noGrp="1"/>
          </p:cNvSpPr>
          <p:nvPr>
            <p:ph type="title"/>
          </p:nvPr>
        </p:nvSpPr>
        <p:spPr/>
        <p:txBody>
          <a:bodyPr>
            <a:noAutofit/>
          </a:bodyPr>
          <a:lstStyle/>
          <a:p>
            <a:r>
              <a:rPr lang="es-419" sz="4400" dirty="0">
                <a:latin typeface="Arial Black" panose="020B0A04020102020204" pitchFamily="34" charset="0"/>
              </a:rPr>
              <a:t>Al finalizar nuestro tiempo juntos, aprenderá sobre...</a:t>
            </a:r>
          </a:p>
        </p:txBody>
      </p:sp>
      <p:sp>
        <p:nvSpPr>
          <p:cNvPr id="3" name="Content Placeholder 2">
            <a:extLst>
              <a:ext uri="{FF2B5EF4-FFF2-40B4-BE49-F238E27FC236}">
                <a16:creationId xmlns:a16="http://schemas.microsoft.com/office/drawing/2014/main" id="{1E1DBC82-D99E-49DD-BCF1-29FE31845A26}"/>
              </a:ext>
            </a:extLst>
          </p:cNvPr>
          <p:cNvSpPr>
            <a:spLocks noGrp="1"/>
          </p:cNvSpPr>
          <p:nvPr>
            <p:ph idx="1"/>
          </p:nvPr>
        </p:nvSpPr>
        <p:spPr>
          <a:xfrm>
            <a:off x="324522" y="1762772"/>
            <a:ext cx="11143578" cy="3100054"/>
          </a:xfrm>
        </p:spPr>
        <p:txBody>
          <a:bodyPr>
            <a:normAutofit/>
          </a:bodyPr>
          <a:lstStyle/>
          <a:p>
            <a:pPr>
              <a:lnSpc>
                <a:spcPct val="110000"/>
              </a:lnSpc>
              <a:spcAft>
                <a:spcPts val="1200"/>
              </a:spcAft>
            </a:pPr>
            <a:r>
              <a:rPr lang="es-419" sz="3600" dirty="0">
                <a:latin typeface="Arial" panose="020B0604020202020204" pitchFamily="34" charset="0"/>
                <a:cs typeface="Arial" panose="020B0604020202020204" pitchFamily="34" charset="0"/>
              </a:rPr>
              <a:t>Cambios en su cuerpo después del parto</a:t>
            </a:r>
          </a:p>
          <a:p>
            <a:pPr>
              <a:lnSpc>
                <a:spcPct val="110000"/>
              </a:lnSpc>
              <a:spcAft>
                <a:spcPts val="1200"/>
              </a:spcAft>
            </a:pPr>
            <a:r>
              <a:rPr lang="es-419" sz="3600" dirty="0">
                <a:latin typeface="Arial" panose="020B0604020202020204" pitchFamily="34" charset="0"/>
                <a:cs typeface="Arial" panose="020B0604020202020204" pitchFamily="34" charset="0"/>
              </a:rPr>
              <a:t>Cambios emocionales que pueden ocurrir después del parto</a:t>
            </a:r>
          </a:p>
          <a:p>
            <a:pPr>
              <a:lnSpc>
                <a:spcPct val="110000"/>
              </a:lnSpc>
              <a:spcAft>
                <a:spcPts val="1200"/>
              </a:spcAft>
            </a:pPr>
            <a:r>
              <a:rPr lang="es-419" sz="3600" dirty="0">
                <a:latin typeface="Arial" panose="020B0604020202020204" pitchFamily="34" charset="0"/>
                <a:cs typeface="Arial" panose="020B0604020202020204" pitchFamily="34" charset="0"/>
              </a:rPr>
              <a:t>Qué esperar durante su atención posparto</a:t>
            </a:r>
          </a:p>
        </p:txBody>
      </p:sp>
      <p:sp>
        <p:nvSpPr>
          <p:cNvPr id="5" name="Rectangle 4">
            <a:extLst>
              <a:ext uri="{FF2B5EF4-FFF2-40B4-BE49-F238E27FC236}">
                <a16:creationId xmlns:a16="http://schemas.microsoft.com/office/drawing/2014/main" id="{93C56DE5-401A-4EED-9918-736A3E5C4C18}"/>
              </a:ext>
            </a:extLst>
          </p:cNvPr>
          <p:cNvSpPr/>
          <p:nvPr/>
        </p:nvSpPr>
        <p:spPr>
          <a:xfrm>
            <a:off x="7415262" y="4934910"/>
            <a:ext cx="3138438" cy="1103940"/>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Insertar el Logotipo de la Organización</a:t>
            </a:r>
            <a:endParaRPr lang="en-US" dirty="0">
              <a:solidFill>
                <a:schemeClr val="tx1"/>
              </a:solidFill>
            </a:endParaRPr>
          </a:p>
        </p:txBody>
      </p:sp>
      <p:sp>
        <p:nvSpPr>
          <p:cNvPr id="6" name="Cuadro de texto 6"/>
          <p:cNvSpPr txBox="1"/>
          <p:nvPr/>
        </p:nvSpPr>
        <p:spPr>
          <a:xfrm>
            <a:off x="1587727" y="5895473"/>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26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a:xfrm>
            <a:off x="831850" y="3429000"/>
            <a:ext cx="10515600" cy="1133475"/>
          </a:xfrm>
        </p:spPr>
        <p:txBody>
          <a:bodyPr/>
          <a:lstStyle/>
          <a:p>
            <a:r>
              <a:rPr lang="es-ES" dirty="0">
                <a:latin typeface="Arial Black" panose="020B0A04020102020204" pitchFamily="34" charset="0"/>
              </a:rPr>
              <a:t>3 cosas que debe saber</a:t>
            </a:r>
            <a:endParaRPr lang="en-US" dirty="0">
              <a:latin typeface="Arial Black" panose="020B0A04020102020204" pitchFamily="34" charset="0"/>
            </a:endParaRPr>
          </a:p>
        </p:txBody>
      </p:sp>
      <p:sp>
        <p:nvSpPr>
          <p:cNvPr id="6" name="Title 3">
            <a:extLst>
              <a:ext uri="{FF2B5EF4-FFF2-40B4-BE49-F238E27FC236}">
                <a16:creationId xmlns:a16="http://schemas.microsoft.com/office/drawing/2014/main" id="{95DFC9C6-2104-47E9-8D30-E6326F848AED}"/>
              </a:ext>
            </a:extLst>
          </p:cNvPr>
          <p:cNvSpPr txBox="1">
            <a:spLocks/>
          </p:cNvSpPr>
          <p:nvPr/>
        </p:nvSpPr>
        <p:spPr>
          <a:xfrm>
            <a:off x="322729" y="1"/>
            <a:ext cx="11418697" cy="31062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419" dirty="0">
                <a:solidFill>
                  <a:schemeClr val="tx1"/>
                </a:solidFill>
                <a:latin typeface="Arial" panose="020B0604020202020204" pitchFamily="34" charset="0"/>
                <a:cs typeface="Arial" panose="020B0604020202020204" pitchFamily="34" charset="0"/>
              </a:rPr>
              <a:t>Qué esperar después del parto</a:t>
            </a:r>
          </a:p>
        </p:txBody>
      </p:sp>
      <p:sp>
        <p:nvSpPr>
          <p:cNvPr id="5" name="Cuadro de texto 6"/>
          <p:cNvSpPr txBox="1"/>
          <p:nvPr/>
        </p:nvSpPr>
        <p:spPr>
          <a:xfrm>
            <a:off x="1625827" y="5955948"/>
            <a:ext cx="2712004" cy="482952"/>
          </a:xfrm>
          <a:prstGeom prst="rect">
            <a:avLst/>
          </a:prstGeom>
          <a:solidFill>
            <a:schemeClr val="tx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49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228977" y="112637"/>
            <a:ext cx="11963023" cy="856430"/>
          </a:xfrm>
        </p:spPr>
        <p:txBody>
          <a:bodyPr>
            <a:noAutofit/>
          </a:bodyPr>
          <a:lstStyle/>
          <a:p>
            <a:pPr>
              <a:lnSpc>
                <a:spcPct val="110000"/>
              </a:lnSpc>
              <a:spcAft>
                <a:spcPts val="1200"/>
              </a:spcAft>
            </a:pPr>
            <a:r>
              <a:rPr lang="es-419" sz="4800" dirty="0">
                <a:latin typeface="Arial Black" panose="020B0A04020102020204" pitchFamily="34" charset="0"/>
              </a:rPr>
              <a:t>Cambios físicos después del parto</a:t>
            </a:r>
          </a:p>
        </p:txBody>
      </p:sp>
      <p:sp>
        <p:nvSpPr>
          <p:cNvPr id="8" name="Picture Placeholder 7">
            <a:extLst>
              <a:ext uri="{FF2B5EF4-FFF2-40B4-BE49-F238E27FC236}">
                <a16:creationId xmlns:a16="http://schemas.microsoft.com/office/drawing/2014/main" id="{6085B7A1-4DD0-446F-81D8-62B0C189B75E}"/>
              </a:ext>
            </a:extLst>
          </p:cNvPr>
          <p:cNvSpPr>
            <a:spLocks noGrp="1"/>
          </p:cNvSpPr>
          <p:nvPr>
            <p:ph type="pic" sz="quarter" idx="13"/>
          </p:nvPr>
        </p:nvSpPr>
        <p:spPr>
          <a:xfrm>
            <a:off x="8459355" y="4977701"/>
            <a:ext cx="2766595" cy="1127624"/>
          </a:xfrm>
        </p:spPr>
      </p:sp>
      <p:pic>
        <p:nvPicPr>
          <p:cNvPr id="3080" name="Picture 8" descr="Woman with baby with solid fill">
            <a:extLst>
              <a:ext uri="{FF2B5EF4-FFF2-40B4-BE49-F238E27FC236}">
                <a16:creationId xmlns:a16="http://schemas.microsoft.com/office/drawing/2014/main" id="{496473FF-7E2C-4D55-BAB9-CE6622C20E8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375934" y="2012272"/>
            <a:ext cx="2592386" cy="2592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3150185-3884-4307-A2A3-ACF0D6587EA1}"/>
              </a:ext>
            </a:extLst>
          </p:cNvPr>
          <p:cNvGraphicFramePr/>
          <p:nvPr>
            <p:extLst>
              <p:ext uri="{D42A27DB-BD31-4B8C-83A1-F6EECF244321}">
                <p14:modId xmlns:p14="http://schemas.microsoft.com/office/powerpoint/2010/main" val="1527387334"/>
              </p:ext>
            </p:extLst>
          </p:nvPr>
        </p:nvGraphicFramePr>
        <p:xfrm>
          <a:off x="2558897" y="1443024"/>
          <a:ext cx="8952746" cy="3504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 de texto 6"/>
          <p:cNvSpPr txBox="1"/>
          <p:nvPr/>
        </p:nvSpPr>
        <p:spPr>
          <a:xfrm>
            <a:off x="1587727" y="5895473"/>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 de texto 6"/>
          <p:cNvSpPr txBox="1"/>
          <p:nvPr/>
        </p:nvSpPr>
        <p:spPr>
          <a:xfrm>
            <a:off x="1672127" y="5904536"/>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025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0" y="365125"/>
            <a:ext cx="12192000" cy="1325563"/>
          </a:xfrm>
        </p:spPr>
        <p:txBody>
          <a:bodyPr>
            <a:noAutofit/>
          </a:bodyPr>
          <a:lstStyle/>
          <a:p>
            <a:pPr algn="ctr">
              <a:lnSpc>
                <a:spcPct val="110000"/>
              </a:lnSpc>
              <a:spcAft>
                <a:spcPts val="1200"/>
              </a:spcAft>
            </a:pPr>
            <a:r>
              <a:rPr lang="es-419" sz="4000" dirty="0">
                <a:latin typeface="Arial Black" panose="020B0A04020102020204" pitchFamily="34" charset="0"/>
                <a:cs typeface="Arial" panose="020B0604020202020204" pitchFamily="34" charset="0"/>
              </a:rPr>
              <a:t>Cambios emocionales después del parto</a:t>
            </a:r>
          </a:p>
        </p:txBody>
      </p:sp>
      <p:sp>
        <p:nvSpPr>
          <p:cNvPr id="5" name="Content Placeholder 4">
            <a:extLst>
              <a:ext uri="{FF2B5EF4-FFF2-40B4-BE49-F238E27FC236}">
                <a16:creationId xmlns:a16="http://schemas.microsoft.com/office/drawing/2014/main" id="{AA44983F-C61A-42B7-A553-5A066BD1CC70}"/>
              </a:ext>
            </a:extLst>
          </p:cNvPr>
          <p:cNvSpPr>
            <a:spLocks noGrp="1"/>
          </p:cNvSpPr>
          <p:nvPr>
            <p:ph idx="1"/>
          </p:nvPr>
        </p:nvSpPr>
        <p:spPr>
          <a:xfrm>
            <a:off x="4757057" y="2525486"/>
            <a:ext cx="1338943" cy="2255834"/>
          </a:xfrm>
        </p:spPr>
        <p:txBody>
          <a:bodyPr anchor="ctr">
            <a:normAutofit/>
          </a:bodyPr>
          <a:lstStyle/>
          <a:p>
            <a:pPr marL="0" indent="0">
              <a:lnSpc>
                <a:spcPct val="100000"/>
              </a:lnSpc>
              <a:buNone/>
            </a:pPr>
            <a:endParaRPr lang="en-US" sz="2800" dirty="0"/>
          </a:p>
        </p:txBody>
      </p:sp>
      <p:graphicFrame>
        <p:nvGraphicFramePr>
          <p:cNvPr id="16" name="Table 15">
            <a:extLst>
              <a:ext uri="{FF2B5EF4-FFF2-40B4-BE49-F238E27FC236}">
                <a16:creationId xmlns:a16="http://schemas.microsoft.com/office/drawing/2014/main" id="{5D1DF9B2-1FDD-457C-A3C1-CBBFF8E04176}"/>
              </a:ext>
            </a:extLst>
          </p:cNvPr>
          <p:cNvGraphicFramePr>
            <a:graphicFrameLocks noGrp="1"/>
          </p:cNvGraphicFramePr>
          <p:nvPr>
            <p:extLst>
              <p:ext uri="{D42A27DB-BD31-4B8C-83A1-F6EECF244321}">
                <p14:modId xmlns:p14="http://schemas.microsoft.com/office/powerpoint/2010/main" val="3992076995"/>
              </p:ext>
            </p:extLst>
          </p:nvPr>
        </p:nvGraphicFramePr>
        <p:xfrm>
          <a:off x="1456298" y="1852556"/>
          <a:ext cx="9707690" cy="3169920"/>
        </p:xfrm>
        <a:graphic>
          <a:graphicData uri="http://schemas.openxmlformats.org/drawingml/2006/table">
            <a:tbl>
              <a:tblPr firstRow="1" bandRow="1">
                <a:tableStyleId>{00A15C55-8517-42AA-B614-E9B94910E393}</a:tableStyleId>
              </a:tblPr>
              <a:tblGrid>
                <a:gridCol w="4678931">
                  <a:extLst>
                    <a:ext uri="{9D8B030D-6E8A-4147-A177-3AD203B41FA5}">
                      <a16:colId xmlns:a16="http://schemas.microsoft.com/office/drawing/2014/main" val="4283399278"/>
                    </a:ext>
                  </a:extLst>
                </a:gridCol>
                <a:gridCol w="5028759">
                  <a:extLst>
                    <a:ext uri="{9D8B030D-6E8A-4147-A177-3AD203B41FA5}">
                      <a16:colId xmlns:a16="http://schemas.microsoft.com/office/drawing/2014/main" val="243011791"/>
                    </a:ext>
                  </a:extLst>
                </a:gridCol>
              </a:tblGrid>
              <a:tr h="519672">
                <a:tc>
                  <a:txBody>
                    <a:bodyPr/>
                    <a:lstStyle/>
                    <a:p>
                      <a:pPr algn="ctr"/>
                      <a:r>
                        <a:rPr lang="es-419" sz="3200" noProof="0" dirty="0">
                          <a:latin typeface="Arial" panose="020B0604020202020204" pitchFamily="34" charset="0"/>
                          <a:cs typeface="Arial" panose="020B0604020202020204" pitchFamily="34" charset="0"/>
                        </a:rPr>
                        <a:t>Etapa melancólica</a:t>
                      </a:r>
                    </a:p>
                  </a:txBody>
                  <a:tcPr>
                    <a:solidFill>
                      <a:schemeClr val="tx2">
                        <a:lumMod val="75000"/>
                      </a:schemeClr>
                    </a:solidFill>
                  </a:tcPr>
                </a:tc>
                <a:tc>
                  <a:txBody>
                    <a:bodyPr/>
                    <a:lstStyle/>
                    <a:p>
                      <a:pPr algn="ctr"/>
                      <a:r>
                        <a:rPr lang="es-419" sz="3200" noProof="0" dirty="0">
                          <a:latin typeface="Arial" panose="020B0604020202020204" pitchFamily="34" charset="0"/>
                          <a:cs typeface="Arial" panose="020B0604020202020204" pitchFamily="34" charset="0"/>
                        </a:rPr>
                        <a:t>Depresión posparto</a:t>
                      </a:r>
                    </a:p>
                  </a:txBody>
                  <a:tcPr>
                    <a:solidFill>
                      <a:schemeClr val="tx2">
                        <a:lumMod val="75000"/>
                      </a:schemeClr>
                    </a:solidFill>
                  </a:tcPr>
                </a:tc>
                <a:extLst>
                  <a:ext uri="{0D108BD9-81ED-4DB2-BD59-A6C34878D82A}">
                    <a16:rowId xmlns:a16="http://schemas.microsoft.com/office/drawing/2014/main" val="2011709634"/>
                  </a:ext>
                </a:extLst>
              </a:tr>
              <a:tr h="2507173">
                <a:tc>
                  <a:txBody>
                    <a:bodyPr/>
                    <a:lstStyle/>
                    <a:p>
                      <a:pPr marL="342900" indent="-342900">
                        <a:spcBef>
                          <a:spcPts val="600"/>
                        </a:spcBef>
                        <a:spcAft>
                          <a:spcPts val="600"/>
                        </a:spcAft>
                        <a:buFont typeface="Wingdings" panose="05000000000000000000" pitchFamily="2" charset="2"/>
                        <a:buChar char="v"/>
                      </a:pPr>
                      <a:r>
                        <a:rPr lang="es-419" sz="2200" noProof="0" dirty="0">
                          <a:solidFill>
                            <a:schemeClr val="tx2">
                              <a:lumMod val="50000"/>
                            </a:schemeClr>
                          </a:solidFill>
                          <a:latin typeface="Arial" panose="020B0604020202020204" pitchFamily="34" charset="0"/>
                          <a:cs typeface="Arial" panose="020B0604020202020204" pitchFamily="34" charset="0"/>
                        </a:rPr>
                        <a:t>Sentimientos de irritabilidad, tristeza, llanto, ansiedad</a:t>
                      </a:r>
                    </a:p>
                    <a:p>
                      <a:pPr marL="342900" indent="-342900">
                        <a:spcBef>
                          <a:spcPts val="600"/>
                        </a:spcBef>
                        <a:spcAft>
                          <a:spcPts val="600"/>
                        </a:spcAft>
                        <a:buFont typeface="Wingdings" panose="05000000000000000000" pitchFamily="2" charset="2"/>
                        <a:buChar char="v"/>
                      </a:pPr>
                      <a:r>
                        <a:rPr lang="es-419" sz="2200" noProof="0" dirty="0">
                          <a:solidFill>
                            <a:schemeClr val="tx2">
                              <a:lumMod val="50000"/>
                            </a:schemeClr>
                          </a:solidFill>
                          <a:latin typeface="Arial" panose="020B0604020202020204" pitchFamily="34" charset="0"/>
                          <a:cs typeface="Arial" panose="020B0604020202020204" pitchFamily="34" charset="0"/>
                        </a:rPr>
                        <a:t>Ocurre de 3 a 5 días después del parto</a:t>
                      </a:r>
                    </a:p>
                    <a:p>
                      <a:pPr marL="342900" indent="-342900">
                        <a:spcBef>
                          <a:spcPts val="600"/>
                        </a:spcBef>
                        <a:spcAft>
                          <a:spcPts val="600"/>
                        </a:spcAft>
                        <a:buFont typeface="Wingdings" panose="05000000000000000000" pitchFamily="2" charset="2"/>
                        <a:buChar char="v"/>
                      </a:pPr>
                      <a:r>
                        <a:rPr lang="es-419" sz="2200" noProof="0" dirty="0">
                          <a:solidFill>
                            <a:schemeClr val="tx2">
                              <a:lumMod val="50000"/>
                            </a:schemeClr>
                          </a:solidFill>
                          <a:latin typeface="Arial" panose="020B0604020202020204" pitchFamily="34" charset="0"/>
                          <a:cs typeface="Arial" panose="020B0604020202020204" pitchFamily="34" charset="0"/>
                        </a:rPr>
                        <a:t>Suele mejorar por sí sola en 2 semanas</a:t>
                      </a:r>
                    </a:p>
                  </a:txBody>
                  <a:tcPr>
                    <a:solidFill>
                      <a:schemeClr val="tx2">
                        <a:lumMod val="40000"/>
                        <a:lumOff val="60000"/>
                      </a:schemeClr>
                    </a:solidFill>
                  </a:tcPr>
                </a:tc>
                <a:tc>
                  <a:txBody>
                    <a:bodyPr/>
                    <a:lstStyle/>
                    <a:p>
                      <a:pPr marL="342900" indent="-342900" algn="l" defTabSz="914400" rtl="0" eaLnBrk="1" latinLnBrk="0" hangingPunct="1">
                        <a:spcAft>
                          <a:spcPts val="600"/>
                        </a:spcAft>
                        <a:buFont typeface="Wingdings" panose="05000000000000000000" pitchFamily="2" charset="2"/>
                        <a:buChar char="v"/>
                      </a:pPr>
                      <a:r>
                        <a:rPr lang="es-419" sz="2200" kern="1200" noProof="0" dirty="0">
                          <a:solidFill>
                            <a:schemeClr val="tx2">
                              <a:lumMod val="50000"/>
                            </a:schemeClr>
                          </a:solidFill>
                          <a:latin typeface="Arial" panose="020B0604020202020204" pitchFamily="34" charset="0"/>
                          <a:ea typeface="+mn-ea"/>
                          <a:cs typeface="Arial" panose="020B0604020202020204" pitchFamily="34" charset="0"/>
                        </a:rPr>
                        <a:t>Sensación de desesperanza, ansiedad, problemas para dormir, cambios de humor</a:t>
                      </a:r>
                    </a:p>
                    <a:p>
                      <a:pPr marL="342900" indent="-342900" algn="l" defTabSz="914400" rtl="0" eaLnBrk="1" latinLnBrk="0" hangingPunct="1">
                        <a:spcAft>
                          <a:spcPts val="600"/>
                        </a:spcAft>
                        <a:buFont typeface="Wingdings" panose="05000000000000000000" pitchFamily="2" charset="2"/>
                        <a:buChar char="v"/>
                      </a:pPr>
                      <a:r>
                        <a:rPr lang="es-419" sz="2200" kern="1200" noProof="0" dirty="0">
                          <a:solidFill>
                            <a:schemeClr val="tx2">
                              <a:lumMod val="50000"/>
                            </a:schemeClr>
                          </a:solidFill>
                          <a:latin typeface="Arial" panose="020B0604020202020204" pitchFamily="34" charset="0"/>
                          <a:ea typeface="+mn-ea"/>
                          <a:cs typeface="Arial" panose="020B0604020202020204" pitchFamily="34" charset="0"/>
                        </a:rPr>
                        <a:t>Puede ocurrir de 1 semana a 1 año después del parto y dura más de 2 semanas</a:t>
                      </a:r>
                    </a:p>
                    <a:p>
                      <a:pPr marL="342900" indent="-342900" algn="l" defTabSz="914400" rtl="0" eaLnBrk="1" latinLnBrk="0" hangingPunct="1">
                        <a:spcAft>
                          <a:spcPts val="600"/>
                        </a:spcAft>
                        <a:buFont typeface="Wingdings" panose="05000000000000000000" pitchFamily="2" charset="2"/>
                        <a:buChar char="v"/>
                      </a:pPr>
                      <a:r>
                        <a:rPr lang="es-419" sz="2200" kern="1200" noProof="0" dirty="0">
                          <a:solidFill>
                            <a:schemeClr val="tx2">
                              <a:lumMod val="50000"/>
                            </a:schemeClr>
                          </a:solidFill>
                          <a:latin typeface="Arial" panose="020B0604020202020204" pitchFamily="34" charset="0"/>
                          <a:ea typeface="+mn-ea"/>
                          <a:cs typeface="Arial" panose="020B0604020202020204" pitchFamily="34" charset="0"/>
                        </a:rPr>
                        <a:t>Suele requerir tratamiento</a:t>
                      </a:r>
                    </a:p>
                  </a:txBody>
                  <a:tcPr>
                    <a:solidFill>
                      <a:schemeClr val="tx2">
                        <a:lumMod val="40000"/>
                        <a:lumOff val="60000"/>
                      </a:schemeClr>
                    </a:solidFill>
                  </a:tcPr>
                </a:tc>
                <a:extLst>
                  <a:ext uri="{0D108BD9-81ED-4DB2-BD59-A6C34878D82A}">
                    <a16:rowId xmlns:a16="http://schemas.microsoft.com/office/drawing/2014/main" val="3278538776"/>
                  </a:ext>
                </a:extLst>
              </a:tr>
            </a:tbl>
          </a:graphicData>
        </a:graphic>
      </p:graphicFrame>
      <p:pic>
        <p:nvPicPr>
          <p:cNvPr id="3072" name="Picture Placeholder 3071" descr="Comment Heart with solid fill">
            <a:extLst>
              <a:ext uri="{FF2B5EF4-FFF2-40B4-BE49-F238E27FC236}">
                <a16:creationId xmlns:a16="http://schemas.microsoft.com/office/drawing/2014/main" id="{03E9E69E-7049-446E-9C27-0DE0BC1F8D06}"/>
              </a:ext>
            </a:extLst>
          </p:cNvPr>
          <p:cNvPicPr preferRelativeResize="0">
            <a:picLocks noGrp="1"/>
          </p:cNvPicPr>
          <p:nvPr>
            <p:ph type="pic" sz="quarter" idx="13"/>
          </p:nvPr>
        </p:nvPicPr>
        <p:blipFill>
          <a:blip r:embed="rId3">
            <a:extLst>
              <a:ext uri="{96DAC541-7B7A-43D3-8B79-37D633B846F1}">
                <asvg:svgBlip xmlns:asvg="http://schemas.microsoft.com/office/drawing/2016/SVG/main" r:embed="rId4"/>
              </a:ext>
            </a:extLst>
          </a:blip>
          <a:stretch>
            <a:fillRect/>
          </a:stretch>
        </p:blipFill>
        <p:spPr>
          <a:xfrm>
            <a:off x="220101" y="1304895"/>
            <a:ext cx="1236197" cy="1338267"/>
          </a:xfrm>
        </p:spPr>
      </p:pic>
      <p:sp>
        <p:nvSpPr>
          <p:cNvPr id="6" name="Cuadro de texto 6"/>
          <p:cNvSpPr txBox="1"/>
          <p:nvPr/>
        </p:nvSpPr>
        <p:spPr>
          <a:xfrm>
            <a:off x="1634027" y="5904536"/>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13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320290" y="136521"/>
            <a:ext cx="11609440" cy="1149713"/>
          </a:xfrm>
        </p:spPr>
        <p:txBody>
          <a:bodyPr>
            <a:noAutofit/>
          </a:bodyPr>
          <a:lstStyle/>
          <a:p>
            <a:pPr>
              <a:lnSpc>
                <a:spcPct val="110000"/>
              </a:lnSpc>
              <a:spcAft>
                <a:spcPts val="1200"/>
              </a:spcAft>
            </a:pPr>
            <a:r>
              <a:rPr lang="es-419" dirty="0">
                <a:latin typeface="Arial Black" panose="020B0A04020102020204" pitchFamily="34" charset="0"/>
              </a:rPr>
              <a:t>Atención Posparto</a:t>
            </a:r>
          </a:p>
        </p:txBody>
      </p:sp>
      <p:sp>
        <p:nvSpPr>
          <p:cNvPr id="6" name="Picture Placeholder 5">
            <a:extLst>
              <a:ext uri="{FF2B5EF4-FFF2-40B4-BE49-F238E27FC236}">
                <a16:creationId xmlns:a16="http://schemas.microsoft.com/office/drawing/2014/main" id="{255B01F5-B035-4B09-9FD4-4B98E6D47A11}"/>
              </a:ext>
            </a:extLst>
          </p:cNvPr>
          <p:cNvSpPr>
            <a:spLocks noGrp="1"/>
          </p:cNvSpPr>
          <p:nvPr>
            <p:ph type="pic" sz="quarter" idx="13"/>
          </p:nvPr>
        </p:nvSpPr>
        <p:spPr>
          <a:xfrm>
            <a:off x="8162197" y="5259864"/>
            <a:ext cx="2766595" cy="1127624"/>
          </a:xfrm>
        </p:spPr>
      </p:sp>
      <p:pic>
        <p:nvPicPr>
          <p:cNvPr id="1030" name="Picture 6" descr="Doctor female with solid fill">
            <a:extLst>
              <a:ext uri="{FF2B5EF4-FFF2-40B4-BE49-F238E27FC236}">
                <a16:creationId xmlns:a16="http://schemas.microsoft.com/office/drawing/2014/main" id="{4AC7DCFF-0286-4C9A-BA3C-A2C2D74608E6}"/>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8981" y="1681064"/>
            <a:ext cx="3057911" cy="3057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B83E08-D882-463A-8131-94303B105793}"/>
              </a:ext>
            </a:extLst>
          </p:cNvPr>
          <p:cNvSpPr txBox="1"/>
          <p:nvPr/>
        </p:nvSpPr>
        <p:spPr>
          <a:xfrm>
            <a:off x="2230758" y="1619318"/>
            <a:ext cx="9060800" cy="4472122"/>
          </a:xfrm>
          <a:prstGeom prst="rect">
            <a:avLst/>
          </a:prstGeom>
          <a:noFill/>
        </p:spPr>
        <p:txBody>
          <a:bodyPr wrap="square" rtlCol="0">
            <a:spAutoFit/>
          </a:bodyPr>
          <a:lstStyle/>
          <a:p>
            <a:pPr marL="342900" indent="-342900">
              <a:lnSpc>
                <a:spcPct val="110000"/>
              </a:lnSpc>
              <a:spcAft>
                <a:spcPts val="600"/>
              </a:spcAft>
              <a:buFont typeface="Wingdings" panose="05000000000000000000" pitchFamily="2" charset="2"/>
              <a:buChar char="ü"/>
              <a:defRPr/>
            </a:pPr>
            <a:r>
              <a:rPr lang="es-ES" sz="2400" dirty="0">
                <a:solidFill>
                  <a:schemeClr val="tx2">
                    <a:lumMod val="75000"/>
                  </a:schemeClr>
                </a:solidFill>
                <a:latin typeface="Arial" panose="020B0604020202020204" pitchFamily="34" charset="0"/>
                <a:cs typeface="Arial" panose="020B0604020202020204" pitchFamily="34" charset="0"/>
              </a:rPr>
              <a:t>Debería tener contacto con su proveedor dentro de las 3 semanas posteriores al parto y debería tener un chequeo dentro de las 12 semanas posteriores al parto</a:t>
            </a:r>
          </a:p>
          <a:p>
            <a:pPr marL="342900" indent="-342900">
              <a:lnSpc>
                <a:spcPct val="110000"/>
              </a:lnSpc>
              <a:spcAft>
                <a:spcPts val="600"/>
              </a:spcAft>
              <a:buFont typeface="Wingdings" panose="05000000000000000000" pitchFamily="2" charset="2"/>
              <a:buChar char="ü"/>
              <a:defRPr/>
            </a:pPr>
            <a:r>
              <a:rPr lang="es-ES" sz="2400" dirty="0">
                <a:solidFill>
                  <a:schemeClr val="tx2">
                    <a:lumMod val="75000"/>
                  </a:schemeClr>
                </a:solidFill>
                <a:latin typeface="Arial" panose="020B0604020202020204" pitchFamily="34" charset="0"/>
                <a:cs typeface="Arial" panose="020B0604020202020204" pitchFamily="34" charset="0"/>
              </a:rPr>
              <a:t>Puede esperar que su proveedor chequee su sanación, su estado de ánimo y su bienestar emocional, así como su salud física en general</a:t>
            </a:r>
            <a:endParaRPr lang="en-US" sz="2400" dirty="0">
              <a:solidFill>
                <a:schemeClr val="tx2">
                  <a:lumMod val="75000"/>
                </a:schemeClr>
              </a:solidFill>
              <a:latin typeface="Arial" panose="020B0604020202020204" pitchFamily="34" charset="0"/>
              <a:cs typeface="Arial" panose="020B0604020202020204" pitchFamily="34" charset="0"/>
            </a:endParaRPr>
          </a:p>
          <a:p>
            <a:pPr marL="342900" indent="-342900">
              <a:lnSpc>
                <a:spcPct val="110000"/>
              </a:lnSpc>
              <a:spcAft>
                <a:spcPts val="600"/>
              </a:spcAft>
              <a:buFont typeface="Wingdings" panose="05000000000000000000" pitchFamily="2" charset="2"/>
              <a:buChar char="ü"/>
              <a:defRPr/>
            </a:pPr>
            <a:r>
              <a:rPr lang="es-ES" sz="2400" dirty="0">
                <a:solidFill>
                  <a:schemeClr val="tx2">
                    <a:lumMod val="75000"/>
                  </a:schemeClr>
                </a:solidFill>
                <a:latin typeface="Arial" panose="020B0604020202020204" pitchFamily="34" charset="0"/>
                <a:cs typeface="Arial" panose="020B0604020202020204" pitchFamily="34" charset="0"/>
              </a:rPr>
              <a:t>Si tiene signos o síntomas de un problema de salud, es mejor que se ponga en contacto con su médico lo antes posible</a:t>
            </a:r>
            <a:endParaRPr lang="en-US" sz="2400" dirty="0">
              <a:solidFill>
                <a:schemeClr val="tx2">
                  <a:lumMod val="75000"/>
                </a:schemeClr>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lang="en-US" dirty="0">
              <a:solidFill>
                <a:prstClr val="black"/>
              </a:solidFill>
              <a:latin typeface="Calibri" panose="020F0502020204030204"/>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4">
            <a:extLst>
              <a:ext uri="{FF2B5EF4-FFF2-40B4-BE49-F238E27FC236}">
                <a16:creationId xmlns:a16="http://schemas.microsoft.com/office/drawing/2014/main" id="{66A624FE-9D1D-4E21-919C-AFA2ED4F2DCC}"/>
              </a:ext>
            </a:extLst>
          </p:cNvPr>
          <p:cNvGraphicFramePr>
            <a:graphicFrameLocks noGrp="1"/>
          </p:cNvGraphicFramePr>
          <p:nvPr>
            <p:extLst>
              <p:ext uri="{D42A27DB-BD31-4B8C-83A1-F6EECF244321}">
                <p14:modId xmlns:p14="http://schemas.microsoft.com/office/powerpoint/2010/main" val="2814907603"/>
              </p:ext>
            </p:extLst>
          </p:nvPr>
        </p:nvGraphicFramePr>
        <p:xfrm>
          <a:off x="491002" y="1206851"/>
          <a:ext cx="11609439" cy="749473"/>
        </p:xfrm>
        <a:graphic>
          <a:graphicData uri="http://schemas.openxmlformats.org/drawingml/2006/table">
            <a:tbl>
              <a:tblPr firstRow="1" bandRow="1">
                <a:tableStyleId>{5C22544A-7EE6-4342-B048-85BDC9FD1C3A}</a:tableStyleId>
              </a:tblPr>
              <a:tblGrid>
                <a:gridCol w="11609439">
                  <a:extLst>
                    <a:ext uri="{9D8B030D-6E8A-4147-A177-3AD203B41FA5}">
                      <a16:colId xmlns:a16="http://schemas.microsoft.com/office/drawing/2014/main" val="57002280"/>
                    </a:ext>
                  </a:extLst>
                </a:gridCol>
              </a:tblGrid>
              <a:tr h="749473">
                <a:tc>
                  <a:txBody>
                    <a:bodyPr/>
                    <a:lstStyle/>
                    <a:p>
                      <a:r>
                        <a:rPr lang="es-419" sz="2700" b="1" dirty="0">
                          <a:solidFill>
                            <a:schemeClr val="tx2">
                              <a:lumMod val="75000"/>
                            </a:schemeClr>
                          </a:solidFill>
                        </a:rPr>
                        <a:t>La atención posparto debe ser un proceso continuo, no sólo una revisión única</a:t>
                      </a:r>
                      <a:endParaRPr lang="en-US" sz="2700" b="1" dirty="0">
                        <a:solidFill>
                          <a:schemeClr val="tx2">
                            <a:lumMod val="7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44645"/>
                  </a:ext>
                </a:extLst>
              </a:tr>
            </a:tbl>
          </a:graphicData>
        </a:graphic>
      </p:graphicFrame>
      <p:sp>
        <p:nvSpPr>
          <p:cNvPr id="7" name="Cuadro de texto 6"/>
          <p:cNvSpPr txBox="1"/>
          <p:nvPr/>
        </p:nvSpPr>
        <p:spPr>
          <a:xfrm>
            <a:off x="1634027" y="5904536"/>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38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a:xfrm>
            <a:off x="838200" y="133771"/>
            <a:ext cx="10515600" cy="1325563"/>
          </a:xfrm>
        </p:spPr>
        <p:txBody>
          <a:bodyPr/>
          <a:lstStyle/>
          <a:p>
            <a:r>
              <a:rPr lang="es-419" dirty="0">
                <a:latin typeface="Arial Black" panose="020B0A04020102020204" pitchFamily="34" charset="0"/>
                <a:cs typeface="Arial" panose="020B0604020202020204" pitchFamily="34" charset="0"/>
              </a:rPr>
              <a:t>Recursos Disponibles</a:t>
            </a:r>
          </a:p>
        </p:txBody>
      </p:sp>
      <p:sp>
        <p:nvSpPr>
          <p:cNvPr id="7" name="Content Placeholder 2">
            <a:extLst>
              <a:ext uri="{FF2B5EF4-FFF2-40B4-BE49-F238E27FC236}">
                <a16:creationId xmlns:a16="http://schemas.microsoft.com/office/drawing/2014/main" id="{0DA6DA5F-FC41-490F-8BAF-D7AB04312F32}"/>
              </a:ext>
            </a:extLst>
          </p:cNvPr>
          <p:cNvSpPr>
            <a:spLocks noGrp="1"/>
          </p:cNvSpPr>
          <p:nvPr>
            <p:ph idx="1"/>
          </p:nvPr>
        </p:nvSpPr>
        <p:spPr>
          <a:xfrm>
            <a:off x="171450" y="1701705"/>
            <a:ext cx="12020550" cy="3841410"/>
          </a:xfrm>
        </p:spPr>
        <p:txBody>
          <a:bodyPr>
            <a:normAutofit/>
          </a:bodyPr>
          <a:lstStyle/>
          <a:p>
            <a:pPr>
              <a:lnSpc>
                <a:spcPct val="110000"/>
              </a:lnSpc>
              <a:spcAft>
                <a:spcPts val="1200"/>
              </a:spcAft>
            </a:pPr>
            <a:r>
              <a:rPr lang="es-419" sz="3600" b="1" dirty="0" err="1">
                <a:latin typeface="Arial" panose="020B0604020202020204" pitchFamily="34" charset="0"/>
                <a:cs typeface="Arial" panose="020B0604020202020204" pitchFamily="34" charset="0"/>
              </a:rPr>
              <a:t>Inland</a:t>
            </a:r>
            <a:r>
              <a:rPr lang="es-419" sz="3600" b="1" dirty="0">
                <a:latin typeface="Arial" panose="020B0604020202020204" pitchFamily="34" charset="0"/>
                <a:cs typeface="Arial" panose="020B0604020202020204" pitchFamily="34" charset="0"/>
              </a:rPr>
              <a:t> </a:t>
            </a:r>
            <a:r>
              <a:rPr lang="es-419" sz="3600" b="1" dirty="0" err="1">
                <a:latin typeface="Arial" panose="020B0604020202020204" pitchFamily="34" charset="0"/>
                <a:cs typeface="Arial" panose="020B0604020202020204" pitchFamily="34" charset="0"/>
              </a:rPr>
              <a:t>Empire</a:t>
            </a:r>
            <a:r>
              <a:rPr lang="es-419" sz="3600" b="1" dirty="0">
                <a:latin typeface="Arial" panose="020B0604020202020204" pitchFamily="34" charset="0"/>
                <a:cs typeface="Arial" panose="020B0604020202020204" pitchFamily="34" charset="0"/>
              </a:rPr>
              <a:t> </a:t>
            </a:r>
            <a:r>
              <a:rPr lang="es-419" sz="3600" b="1" dirty="0" err="1">
                <a:latin typeface="Arial" panose="020B0604020202020204" pitchFamily="34" charset="0"/>
                <a:cs typeface="Arial" panose="020B0604020202020204" pitchFamily="34" charset="0"/>
              </a:rPr>
              <a:t>Health</a:t>
            </a:r>
            <a:r>
              <a:rPr lang="es-419" sz="3600" b="1" dirty="0">
                <a:latin typeface="Arial" panose="020B0604020202020204" pitchFamily="34" charset="0"/>
                <a:cs typeface="Arial" panose="020B0604020202020204" pitchFamily="34" charset="0"/>
              </a:rPr>
              <a:t> Plan (</a:t>
            </a:r>
            <a:r>
              <a:rPr lang="es-419" sz="3600" b="1" dirty="0" err="1">
                <a:latin typeface="Arial" panose="020B0604020202020204" pitchFamily="34" charset="0"/>
                <a:cs typeface="Arial" panose="020B0604020202020204" pitchFamily="34" charset="0"/>
              </a:rPr>
              <a:t>IEHP</a:t>
            </a:r>
            <a:r>
              <a:rPr lang="es-419" sz="3600" b="1" dirty="0">
                <a:latin typeface="Arial" panose="020B0604020202020204" pitchFamily="34" charset="0"/>
                <a:cs typeface="Arial" panose="020B0604020202020204" pitchFamily="34" charset="0"/>
              </a:rPr>
              <a:t>): 1-800-440-IEHP (4347) o </a:t>
            </a:r>
            <a:r>
              <a:rPr lang="es-419" sz="3600" b="1" dirty="0">
                <a:latin typeface="Arial" panose="020B0604020202020204" pitchFamily="34" charset="0"/>
                <a:cs typeface="Arial" panose="020B0604020202020204" pitchFamily="34" charset="0"/>
                <a:hlinkClick r:id="rId3"/>
              </a:rPr>
              <a:t>https://www.iehp.org/</a:t>
            </a:r>
            <a:r>
              <a:rPr lang="es-419" sz="3600" b="1" dirty="0">
                <a:latin typeface="Arial" panose="020B0604020202020204" pitchFamily="34" charset="0"/>
                <a:cs typeface="Arial" panose="020B0604020202020204" pitchFamily="34" charset="0"/>
              </a:rPr>
              <a:t> </a:t>
            </a:r>
            <a:endParaRPr lang="es-419" sz="3600" dirty="0">
              <a:latin typeface="Arial" panose="020B0604020202020204" pitchFamily="34" charset="0"/>
              <a:cs typeface="Arial" panose="020B0604020202020204" pitchFamily="34" charset="0"/>
            </a:endParaRPr>
          </a:p>
          <a:p>
            <a:pPr>
              <a:lnSpc>
                <a:spcPct val="110000"/>
              </a:lnSpc>
              <a:spcAft>
                <a:spcPts val="1200"/>
              </a:spcAft>
            </a:pPr>
            <a:r>
              <a:rPr lang="es-419" sz="3600" b="1" dirty="0">
                <a:latin typeface="Arial" panose="020B0604020202020204" pitchFamily="34" charset="0"/>
                <a:cs typeface="Arial" panose="020B0604020202020204" pitchFamily="34" charset="0"/>
              </a:rPr>
              <a:t>Línea de ayuda de Apoyo Postparto Internacional (PSI, por sus siglas en inglés): 1-800-944-4773 o </a:t>
            </a:r>
            <a:r>
              <a:rPr lang="es-419" sz="3600" b="1" dirty="0">
                <a:latin typeface="Arial" panose="020B0604020202020204" pitchFamily="34" charset="0"/>
                <a:cs typeface="Arial" panose="020B0604020202020204" pitchFamily="34" charset="0"/>
                <a:hlinkClick r:id="rId4"/>
              </a:rPr>
              <a:t>https://www.postpartum.net</a:t>
            </a:r>
            <a:r>
              <a:rPr lang="es-419" sz="3700" b="1" dirty="0">
                <a:hlinkClick r:id="rId4"/>
              </a:rPr>
              <a:t>/</a:t>
            </a:r>
            <a:r>
              <a:rPr lang="es-419" sz="3700" b="1" dirty="0"/>
              <a:t> </a:t>
            </a:r>
          </a:p>
        </p:txBody>
      </p:sp>
      <p:sp>
        <p:nvSpPr>
          <p:cNvPr id="4" name="Cuadro de texto 6"/>
          <p:cNvSpPr txBox="1"/>
          <p:nvPr/>
        </p:nvSpPr>
        <p:spPr>
          <a:xfrm>
            <a:off x="2281727" y="5980736"/>
            <a:ext cx="2712004" cy="482952"/>
          </a:xfrm>
          <a:prstGeom prst="rect">
            <a:avLst/>
          </a:prstGeom>
          <a:solidFill>
            <a:srgbClr val="D8B5C7"/>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864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lstStyle/>
          <a:p>
            <a:r>
              <a:rPr lang="es-419" dirty="0">
                <a:latin typeface="Arial Black" panose="020B0A04020102020204" pitchFamily="34" charset="0"/>
              </a:rPr>
              <a:t>Hablemos…</a:t>
            </a:r>
          </a:p>
        </p:txBody>
      </p:sp>
      <p:sp>
        <p:nvSpPr>
          <p:cNvPr id="6" name="Title 3">
            <a:extLst>
              <a:ext uri="{FF2B5EF4-FFF2-40B4-BE49-F238E27FC236}">
                <a16:creationId xmlns:a16="http://schemas.microsoft.com/office/drawing/2014/main" id="{6AC7DF05-A8B8-4053-994E-0ABFE61D9E7D}"/>
              </a:ext>
            </a:extLst>
          </p:cNvPr>
          <p:cNvSpPr txBox="1">
            <a:spLocks/>
          </p:cNvSpPr>
          <p:nvPr/>
        </p:nvSpPr>
        <p:spPr>
          <a:xfrm>
            <a:off x="304800" y="1323665"/>
            <a:ext cx="11436626" cy="18124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419" dirty="0">
                <a:solidFill>
                  <a:schemeClr val="tx1"/>
                </a:solidFill>
                <a:latin typeface="Arial Black" panose="020B0A04020102020204" pitchFamily="34" charset="0"/>
              </a:rPr>
              <a:t>Qué esperar después del parto</a:t>
            </a:r>
          </a:p>
        </p:txBody>
      </p:sp>
      <p:sp>
        <p:nvSpPr>
          <p:cNvPr id="5" name="Cuadro de texto 6"/>
          <p:cNvSpPr txBox="1"/>
          <p:nvPr/>
        </p:nvSpPr>
        <p:spPr>
          <a:xfrm>
            <a:off x="1625827" y="5955948"/>
            <a:ext cx="2712004" cy="482952"/>
          </a:xfrm>
          <a:prstGeom prst="rect">
            <a:avLst/>
          </a:prstGeom>
          <a:solidFill>
            <a:schemeClr val="tx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s-VE"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Maternal Health Network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VE"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del Condado de San Bernardino</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419"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850690"/>
      </p:ext>
    </p:extLst>
  </p:cSld>
  <p:clrMapOvr>
    <a:masterClrMapping/>
  </p:clrMapOvr>
</p:sld>
</file>

<file path=ppt/theme/theme1.xml><?xml version="1.0" encoding="utf-8"?>
<a:theme xmlns:a="http://schemas.openxmlformats.org/drawingml/2006/main" name="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D6FFDD1A96ED40918A9A3D826F5EDA" ma:contentTypeVersion="16" ma:contentTypeDescription="Create a new document." ma:contentTypeScope="" ma:versionID="305f630ce667c8d6047427bc2e406a1e">
  <xsd:schema xmlns:xsd="http://www.w3.org/2001/XMLSchema" xmlns:xs="http://www.w3.org/2001/XMLSchema" xmlns:p="http://schemas.microsoft.com/office/2006/metadata/properties" xmlns:ns2="dda31852-0824-4e9a-b702-9c57543736b3" xmlns:ns3="887d5c03-7ef8-44a5-84bc-0b2768140d17" targetNamespace="http://schemas.microsoft.com/office/2006/metadata/properties" ma:root="true" ma:fieldsID="296c7536124ecd71ba0d6d25a68520b3" ns2:_="" ns3:_="">
    <xsd:import namespace="dda31852-0824-4e9a-b702-9c57543736b3"/>
    <xsd:import namespace="887d5c03-7ef8-44a5-84bc-0b2768140d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31852-0824-4e9a-b702-9c5754373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3ba762-2ba6-4555-baae-00476115eb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7d5c03-7ef8-44a5-84bc-0b2768140d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d8fee7-1e8f-40e0-b7f6-5ab175186571}" ma:internalName="TaxCatchAll" ma:showField="CatchAllData" ma:web="887d5c03-7ef8-44a5-84bc-0b2768140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87d5c03-7ef8-44a5-84bc-0b2768140d17" xsi:nil="true"/>
    <lcf76f155ced4ddcb4097134ff3c332f xmlns="dda31852-0824-4e9a-b702-9c57543736b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2D6F66-3E02-4C18-8D6C-C9343BB7460F}">
  <ds:schemaRefs>
    <ds:schemaRef ds:uri="http://schemas.microsoft.com/sharepoint/v3/contenttype/forms"/>
  </ds:schemaRefs>
</ds:datastoreItem>
</file>

<file path=customXml/itemProps2.xml><?xml version="1.0" encoding="utf-8"?>
<ds:datastoreItem xmlns:ds="http://schemas.openxmlformats.org/officeDocument/2006/customXml" ds:itemID="{10C16C8E-14DC-4B0C-B181-8AA7E39C7C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31852-0824-4e9a-b702-9c57543736b3"/>
    <ds:schemaRef ds:uri="887d5c03-7ef8-44a5-84bc-0b2768140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BEB1A3-CFB7-4BCF-91F2-9C0587EEC5A9}">
  <ds:schemaRefs>
    <ds:schemaRef ds:uri="http://purl.org/dc/dcmitype/"/>
    <ds:schemaRef ds:uri="http://purl.org/dc/elements/1.1/"/>
    <ds:schemaRef ds:uri="http://schemas.microsoft.com/office/2006/documentManagement/types"/>
    <ds:schemaRef ds:uri="http://schemas.microsoft.com/office/2006/metadata/properties"/>
    <ds:schemaRef ds:uri="http://purl.org/dc/terms/"/>
    <ds:schemaRef ds:uri="http://schemas.microsoft.com/office/infopath/2007/PartnerControls"/>
    <ds:schemaRef ds:uri="http://www.w3.org/XML/1998/namespace"/>
    <ds:schemaRef ds:uri="http://schemas.openxmlformats.org/package/2006/metadata/core-properties"/>
    <ds:schemaRef ds:uri="887d5c03-7ef8-44a5-84bc-0b2768140d17"/>
    <ds:schemaRef ds:uri="dda31852-0824-4e9a-b702-9c57543736b3"/>
  </ds:schemaRefs>
</ds:datastoreItem>
</file>

<file path=docProps/app.xml><?xml version="1.0" encoding="utf-8"?>
<Properties xmlns="http://schemas.openxmlformats.org/officeDocument/2006/extended-properties" xmlns:vt="http://schemas.openxmlformats.org/officeDocument/2006/docPropsVTypes">
  <Template>MHN</Template>
  <TotalTime>991</TotalTime>
  <Words>2551</Words>
  <Application>Microsoft Office PowerPoint</Application>
  <PresentationFormat>Widescreen</PresentationFormat>
  <Paragraphs>193</Paragraphs>
  <Slides>14</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Arial Black</vt:lpstr>
      <vt:lpstr>Calibri</vt:lpstr>
      <vt:lpstr>Franklin Gothic Demi</vt:lpstr>
      <vt:lpstr>Lucida Grande</vt:lpstr>
      <vt:lpstr>museo-sans-rounded</vt:lpstr>
      <vt:lpstr>Palatino Linotype</vt:lpstr>
      <vt:lpstr>Symbol</vt:lpstr>
      <vt:lpstr>Wingdings</vt:lpstr>
      <vt:lpstr>MHN</vt:lpstr>
      <vt:lpstr>1_MHN</vt:lpstr>
      <vt:lpstr>Qué esperar después del parto</vt:lpstr>
      <vt:lpstr>Bienvenidos</vt:lpstr>
      <vt:lpstr>Al finalizar nuestro tiempo juntos, aprenderá sobre...</vt:lpstr>
      <vt:lpstr>3 cosas que debe saber</vt:lpstr>
      <vt:lpstr>Cambios físicos después del parto</vt:lpstr>
      <vt:lpstr>Cambios emocionales después del parto</vt:lpstr>
      <vt:lpstr>Atención Posparto</vt:lpstr>
      <vt:lpstr>Recursos Disponibles</vt:lpstr>
      <vt:lpstr>Hablemos…</vt:lpstr>
      <vt:lpstr>Pensar – Formar Parejas - Compartir</vt:lpstr>
      <vt:lpstr>Debate en Grupo</vt:lpstr>
      <vt:lpstr>Reflexión Personal</vt:lpstr>
      <vt:lpstr>¿Preguntas?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Translated by The Spanish Group LLC: A Document Translation Service https://www.thespanishgroup.org</dc:creator>
  <cp:lastModifiedBy>Sierra Rich</cp:lastModifiedBy>
  <cp:revision>14</cp:revision>
  <cp:lastPrinted>2022-03-31T16:30:50Z</cp:lastPrinted>
  <dcterms:created xsi:type="dcterms:W3CDTF">2021-03-25T16:45:16Z</dcterms:created>
  <dcterms:modified xsi:type="dcterms:W3CDTF">2022-08-10T03:49:07Z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0x01010026D6FFDD1A96ED40918A9A3D826F5EDA</vt:lpwstr>
  </property>
</Properties>
</file>