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21"/>
  </p:notesMasterIdLst>
  <p:sldIdLst>
    <p:sldId id="256" r:id="rId5"/>
    <p:sldId id="257" r:id="rId6"/>
    <p:sldId id="273" r:id="rId7"/>
    <p:sldId id="272" r:id="rId8"/>
    <p:sldId id="280" r:id="rId9"/>
    <p:sldId id="275" r:id="rId10"/>
    <p:sldId id="276" r:id="rId11"/>
    <p:sldId id="277" r:id="rId12"/>
    <p:sldId id="279" r:id="rId13"/>
    <p:sldId id="281" r:id="rId14"/>
    <p:sldId id="268" r:id="rId15"/>
    <p:sldId id="269" r:id="rId16"/>
    <p:sldId id="270" r:id="rId17"/>
    <p:sldId id="271" r:id="rId18"/>
    <p:sldId id="260"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66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172" autoAdjust="0"/>
  </p:normalViewPr>
  <p:slideViewPr>
    <p:cSldViewPr snapToGrid="0">
      <p:cViewPr varScale="1">
        <p:scale>
          <a:sx n="61" d="100"/>
          <a:sy n="61" d="100"/>
        </p:scale>
        <p:origin x="247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Watson" userId="27d80bf5-d0db-4f57-b9cf-c335a6815b2a" providerId="ADAL" clId="{1C956226-8C9B-4492-BDF7-3D8C9829B448}"/>
    <pc:docChg chg="custSel modSld modMainMaster">
      <pc:chgData name="Lisa Watson" userId="27d80bf5-d0db-4f57-b9cf-c335a6815b2a" providerId="ADAL" clId="{1C956226-8C9B-4492-BDF7-3D8C9829B448}" dt="2021-06-15T20:52:14.088" v="475" actId="20577"/>
      <pc:docMkLst>
        <pc:docMk/>
      </pc:docMkLst>
      <pc:sldChg chg="modSp mod">
        <pc:chgData name="Lisa Watson" userId="27d80bf5-d0db-4f57-b9cf-c335a6815b2a" providerId="ADAL" clId="{1C956226-8C9B-4492-BDF7-3D8C9829B448}" dt="2021-06-15T20:38:11.815" v="21" actId="1076"/>
        <pc:sldMkLst>
          <pc:docMk/>
          <pc:sldMk cId="4081440341" sldId="256"/>
        </pc:sldMkLst>
        <pc:spChg chg="mod">
          <ac:chgData name="Lisa Watson" userId="27d80bf5-d0db-4f57-b9cf-c335a6815b2a" providerId="ADAL" clId="{1C956226-8C9B-4492-BDF7-3D8C9829B448}" dt="2021-06-15T20:38:11.815" v="21" actId="1076"/>
          <ac:spMkLst>
            <pc:docMk/>
            <pc:sldMk cId="4081440341" sldId="256"/>
            <ac:spMk id="2" creationId="{43F4211D-871B-4EAA-911B-302243E4AFC9}"/>
          </ac:spMkLst>
        </pc:spChg>
      </pc:sldChg>
      <pc:sldChg chg="delSp mod">
        <pc:chgData name="Lisa Watson" userId="27d80bf5-d0db-4f57-b9cf-c335a6815b2a" providerId="ADAL" clId="{1C956226-8C9B-4492-BDF7-3D8C9829B448}" dt="2021-06-15T20:38:32.314" v="25" actId="478"/>
        <pc:sldMkLst>
          <pc:docMk/>
          <pc:sldMk cId="2657730720" sldId="260"/>
        </pc:sldMkLst>
        <pc:spChg chg="del">
          <ac:chgData name="Lisa Watson" userId="27d80bf5-d0db-4f57-b9cf-c335a6815b2a" providerId="ADAL" clId="{1C956226-8C9B-4492-BDF7-3D8C9829B448}" dt="2021-06-15T20:38:32.314" v="25" actId="478"/>
          <ac:spMkLst>
            <pc:docMk/>
            <pc:sldMk cId="2657730720" sldId="260"/>
            <ac:spMk id="5" creationId="{D1C66E0D-7762-431B-AF39-FB6FA7C40A77}"/>
          </ac:spMkLst>
        </pc:spChg>
      </pc:sldChg>
      <pc:sldChg chg="modSp mod">
        <pc:chgData name="Lisa Watson" userId="27d80bf5-d0db-4f57-b9cf-c335a6815b2a" providerId="ADAL" clId="{1C956226-8C9B-4492-BDF7-3D8C9829B448}" dt="2021-06-15T20:38:23.548" v="24" actId="1076"/>
        <pc:sldMkLst>
          <pc:docMk/>
          <pc:sldMk cId="1339989012" sldId="261"/>
        </pc:sldMkLst>
        <pc:spChg chg="mod">
          <ac:chgData name="Lisa Watson" userId="27d80bf5-d0db-4f57-b9cf-c335a6815b2a" providerId="ADAL" clId="{1C956226-8C9B-4492-BDF7-3D8C9829B448}" dt="2021-06-15T20:38:23.548" v="24" actId="1076"/>
          <ac:spMkLst>
            <pc:docMk/>
            <pc:sldMk cId="1339989012" sldId="261"/>
            <ac:spMk id="2" creationId="{3E3EB2BC-7D22-415A-AFD8-6CD4E8F0E14C}"/>
          </ac:spMkLst>
        </pc:spChg>
      </pc:sldChg>
      <pc:sldChg chg="modSp mod">
        <pc:chgData name="Lisa Watson" userId="27d80bf5-d0db-4f57-b9cf-c335a6815b2a" providerId="ADAL" clId="{1C956226-8C9B-4492-BDF7-3D8C9829B448}" dt="2021-06-15T20:39:34.294" v="64" actId="1076"/>
        <pc:sldMkLst>
          <pc:docMk/>
          <pc:sldMk cId="3823497793" sldId="272"/>
        </pc:sldMkLst>
        <pc:spChg chg="mod">
          <ac:chgData name="Lisa Watson" userId="27d80bf5-d0db-4f57-b9cf-c335a6815b2a" providerId="ADAL" clId="{1C956226-8C9B-4492-BDF7-3D8C9829B448}" dt="2021-06-15T20:39:30.499" v="63" actId="1076"/>
          <ac:spMkLst>
            <pc:docMk/>
            <pc:sldMk cId="3823497793" sldId="272"/>
            <ac:spMk id="4" creationId="{F2E5E565-8F80-441C-8DF9-E7C268597332}"/>
          </ac:spMkLst>
        </pc:spChg>
        <pc:spChg chg="mod">
          <ac:chgData name="Lisa Watson" userId="27d80bf5-d0db-4f57-b9cf-c335a6815b2a" providerId="ADAL" clId="{1C956226-8C9B-4492-BDF7-3D8C9829B448}" dt="2021-06-15T20:39:34.294" v="64" actId="1076"/>
          <ac:spMkLst>
            <pc:docMk/>
            <pc:sldMk cId="3823497793" sldId="272"/>
            <ac:spMk id="5" creationId="{D1C66E0D-7762-431B-AF39-FB6FA7C40A77}"/>
          </ac:spMkLst>
        </pc:spChg>
      </pc:sldChg>
      <pc:sldChg chg="modNotesTx">
        <pc:chgData name="Lisa Watson" userId="27d80bf5-d0db-4f57-b9cf-c335a6815b2a" providerId="ADAL" clId="{1C956226-8C9B-4492-BDF7-3D8C9829B448}" dt="2021-06-15T20:39:10.189" v="62" actId="20577"/>
        <pc:sldMkLst>
          <pc:docMk/>
          <pc:sldMk cId="749262999" sldId="273"/>
        </pc:sldMkLst>
      </pc:sldChg>
      <pc:sldChg chg="modSp mod modNotesTx">
        <pc:chgData name="Lisa Watson" userId="27d80bf5-d0db-4f57-b9cf-c335a6815b2a" providerId="ADAL" clId="{1C956226-8C9B-4492-BDF7-3D8C9829B448}" dt="2021-06-15T20:42:28.571" v="164" actId="20577"/>
        <pc:sldMkLst>
          <pc:docMk/>
          <pc:sldMk cId="571079930" sldId="275"/>
        </pc:sldMkLst>
        <pc:spChg chg="mod">
          <ac:chgData name="Lisa Watson" userId="27d80bf5-d0db-4f57-b9cf-c335a6815b2a" providerId="ADAL" clId="{1C956226-8C9B-4492-BDF7-3D8C9829B448}" dt="2021-06-15T18:07:03.669" v="2" actId="1076"/>
          <ac:spMkLst>
            <pc:docMk/>
            <pc:sldMk cId="571079930" sldId="275"/>
            <ac:spMk id="3" creationId="{1E1DBC82-D99E-49DD-BCF1-29FE31845A26}"/>
          </ac:spMkLst>
        </pc:spChg>
      </pc:sldChg>
      <pc:sldChg chg="modSp mod modNotesTx">
        <pc:chgData name="Lisa Watson" userId="27d80bf5-d0db-4f57-b9cf-c335a6815b2a" providerId="ADAL" clId="{1C956226-8C9B-4492-BDF7-3D8C9829B448}" dt="2021-06-15T20:43:55.948" v="171" actId="6549"/>
        <pc:sldMkLst>
          <pc:docMk/>
          <pc:sldMk cId="3897001056" sldId="276"/>
        </pc:sldMkLst>
        <pc:spChg chg="mod">
          <ac:chgData name="Lisa Watson" userId="27d80bf5-d0db-4f57-b9cf-c335a6815b2a" providerId="ADAL" clId="{1C956226-8C9B-4492-BDF7-3D8C9829B448}" dt="2021-06-15T18:07:27.937" v="6" actId="27636"/>
          <ac:spMkLst>
            <pc:docMk/>
            <pc:sldMk cId="3897001056" sldId="276"/>
            <ac:spMk id="2" creationId="{D9EACF58-5836-4EFA-8556-0883A7500F45}"/>
          </ac:spMkLst>
        </pc:spChg>
        <pc:spChg chg="mod">
          <ac:chgData name="Lisa Watson" userId="27d80bf5-d0db-4f57-b9cf-c335a6815b2a" providerId="ADAL" clId="{1C956226-8C9B-4492-BDF7-3D8C9829B448}" dt="2021-06-15T18:07:49.942" v="12" actId="1076"/>
          <ac:spMkLst>
            <pc:docMk/>
            <pc:sldMk cId="3897001056" sldId="276"/>
            <ac:spMk id="3" creationId="{1E1DBC82-D99E-49DD-BCF1-29FE31845A26}"/>
          </ac:spMkLst>
        </pc:spChg>
        <pc:graphicFrameChg chg="mod modGraphic">
          <ac:chgData name="Lisa Watson" userId="27d80bf5-d0db-4f57-b9cf-c335a6815b2a" providerId="ADAL" clId="{1C956226-8C9B-4492-BDF7-3D8C9829B448}" dt="2021-06-15T18:07:47.094" v="11" actId="1076"/>
          <ac:graphicFrameMkLst>
            <pc:docMk/>
            <pc:sldMk cId="3897001056" sldId="276"/>
            <ac:graphicFrameMk id="4" creationId="{114DEF7E-46F4-4A12-A80A-38866A5CAD38}"/>
          </ac:graphicFrameMkLst>
        </pc:graphicFrameChg>
      </pc:sldChg>
      <pc:sldChg chg="modSp mod">
        <pc:chgData name="Lisa Watson" userId="27d80bf5-d0db-4f57-b9cf-c335a6815b2a" providerId="ADAL" clId="{1C956226-8C9B-4492-BDF7-3D8C9829B448}" dt="2021-06-15T20:45:23.036" v="227" actId="27636"/>
        <pc:sldMkLst>
          <pc:docMk/>
          <pc:sldMk cId="2683189384" sldId="277"/>
        </pc:sldMkLst>
        <pc:spChg chg="mod">
          <ac:chgData name="Lisa Watson" userId="27d80bf5-d0db-4f57-b9cf-c335a6815b2a" providerId="ADAL" clId="{1C956226-8C9B-4492-BDF7-3D8C9829B448}" dt="2021-06-15T20:45:23.036" v="227" actId="27636"/>
          <ac:spMkLst>
            <pc:docMk/>
            <pc:sldMk cId="2683189384" sldId="277"/>
            <ac:spMk id="3" creationId="{1E1DBC82-D99E-49DD-BCF1-29FE31845A26}"/>
          </ac:spMkLst>
        </pc:spChg>
      </pc:sldChg>
      <pc:sldChg chg="addSp delSp modSp mod">
        <pc:chgData name="Lisa Watson" userId="27d80bf5-d0db-4f57-b9cf-c335a6815b2a" providerId="ADAL" clId="{1C956226-8C9B-4492-BDF7-3D8C9829B448}" dt="2021-06-15T20:50:28.710" v="472" actId="14100"/>
        <pc:sldMkLst>
          <pc:docMk/>
          <pc:sldMk cId="424721030" sldId="279"/>
        </pc:sldMkLst>
        <pc:spChg chg="mod">
          <ac:chgData name="Lisa Watson" userId="27d80bf5-d0db-4f57-b9cf-c335a6815b2a" providerId="ADAL" clId="{1C956226-8C9B-4492-BDF7-3D8C9829B448}" dt="2021-06-15T20:45:43.549" v="228" actId="1076"/>
          <ac:spMkLst>
            <pc:docMk/>
            <pc:sldMk cId="424721030" sldId="279"/>
            <ac:spMk id="2" creationId="{D9EACF58-5836-4EFA-8556-0883A7500F45}"/>
          </ac:spMkLst>
        </pc:spChg>
        <pc:spChg chg="add mod">
          <ac:chgData name="Lisa Watson" userId="27d80bf5-d0db-4f57-b9cf-c335a6815b2a" providerId="ADAL" clId="{1C956226-8C9B-4492-BDF7-3D8C9829B448}" dt="2021-06-15T20:49:48.158" v="387" actId="20577"/>
          <ac:spMkLst>
            <pc:docMk/>
            <pc:sldMk cId="424721030" sldId="279"/>
            <ac:spMk id="3" creationId="{C0BA0A1E-263D-49D9-AEF9-AFDE0A7D038D}"/>
          </ac:spMkLst>
        </pc:spChg>
        <pc:spChg chg="mod">
          <ac:chgData name="Lisa Watson" userId="27d80bf5-d0db-4f57-b9cf-c335a6815b2a" providerId="ADAL" clId="{1C956226-8C9B-4492-BDF7-3D8C9829B448}" dt="2021-06-15T20:46:50.163" v="243" actId="1076"/>
          <ac:spMkLst>
            <pc:docMk/>
            <pc:sldMk cId="424721030" sldId="279"/>
            <ac:spMk id="6" creationId="{90CF0BAB-9D22-46B1-AEEE-A793C8A1B9CD}"/>
          </ac:spMkLst>
        </pc:spChg>
        <pc:spChg chg="mod">
          <ac:chgData name="Lisa Watson" userId="27d80bf5-d0db-4f57-b9cf-c335a6815b2a" providerId="ADAL" clId="{1C956226-8C9B-4492-BDF7-3D8C9829B448}" dt="2021-06-15T20:46:54.146" v="244" actId="1076"/>
          <ac:spMkLst>
            <pc:docMk/>
            <pc:sldMk cId="424721030" sldId="279"/>
            <ac:spMk id="7" creationId="{677B8A79-B8DC-4A67-B9D4-9935A2311C0E}"/>
          </ac:spMkLst>
        </pc:spChg>
        <pc:spChg chg="mod">
          <ac:chgData name="Lisa Watson" userId="27d80bf5-d0db-4f57-b9cf-c335a6815b2a" providerId="ADAL" clId="{1C956226-8C9B-4492-BDF7-3D8C9829B448}" dt="2021-06-15T20:46:59.188" v="245" actId="1076"/>
          <ac:spMkLst>
            <pc:docMk/>
            <pc:sldMk cId="424721030" sldId="279"/>
            <ac:spMk id="9" creationId="{30755F9A-74E1-4885-B314-552709B2CA76}"/>
          </ac:spMkLst>
        </pc:spChg>
        <pc:spChg chg="add mod">
          <ac:chgData name="Lisa Watson" userId="27d80bf5-d0db-4f57-b9cf-c335a6815b2a" providerId="ADAL" clId="{1C956226-8C9B-4492-BDF7-3D8C9829B448}" dt="2021-06-15T20:50:28.710" v="472" actId="14100"/>
          <ac:spMkLst>
            <pc:docMk/>
            <pc:sldMk cId="424721030" sldId="279"/>
            <ac:spMk id="11" creationId="{73D215BF-B1A9-4C64-AAD7-F394E4D6604A}"/>
          </ac:spMkLst>
        </pc:spChg>
        <pc:graphicFrameChg chg="del">
          <ac:chgData name="Lisa Watson" userId="27d80bf5-d0db-4f57-b9cf-c335a6815b2a" providerId="ADAL" clId="{1C956226-8C9B-4492-BDF7-3D8C9829B448}" dt="2021-06-15T20:46:01.444" v="231" actId="478"/>
          <ac:graphicFrameMkLst>
            <pc:docMk/>
            <pc:sldMk cId="424721030" sldId="279"/>
            <ac:graphicFrameMk id="8" creationId="{E70969EE-C8AB-4494-97F9-FFD2F0244991}"/>
          </ac:graphicFrameMkLst>
        </pc:graphicFrameChg>
        <pc:graphicFrameChg chg="add mod">
          <ac:chgData name="Lisa Watson" userId="27d80bf5-d0db-4f57-b9cf-c335a6815b2a" providerId="ADAL" clId="{1C956226-8C9B-4492-BDF7-3D8C9829B448}" dt="2021-06-15T20:46:43.500" v="242" actId="255"/>
          <ac:graphicFrameMkLst>
            <pc:docMk/>
            <pc:sldMk cId="424721030" sldId="279"/>
            <ac:graphicFrameMk id="10" creationId="{1F84EAB5-CA76-4BD4-9A50-FA65CC54F130}"/>
          </ac:graphicFrameMkLst>
        </pc:graphicFrameChg>
      </pc:sldChg>
      <pc:sldChg chg="modNotesTx">
        <pc:chgData name="Lisa Watson" userId="27d80bf5-d0db-4f57-b9cf-c335a6815b2a" providerId="ADAL" clId="{1C956226-8C9B-4492-BDF7-3D8C9829B448}" dt="2021-06-15T20:40:36.314" v="143" actId="6549"/>
        <pc:sldMkLst>
          <pc:docMk/>
          <pc:sldMk cId="3234716907" sldId="280"/>
        </pc:sldMkLst>
      </pc:sldChg>
      <pc:sldChg chg="modSp mod modNotesTx">
        <pc:chgData name="Lisa Watson" userId="27d80bf5-d0db-4f57-b9cf-c335a6815b2a" providerId="ADAL" clId="{1C956226-8C9B-4492-BDF7-3D8C9829B448}" dt="2021-06-15T20:52:14.088" v="475" actId="20577"/>
        <pc:sldMkLst>
          <pc:docMk/>
          <pc:sldMk cId="2050439031" sldId="281"/>
        </pc:sldMkLst>
        <pc:spChg chg="mod">
          <ac:chgData name="Lisa Watson" userId="27d80bf5-d0db-4f57-b9cf-c335a6815b2a" providerId="ADAL" clId="{1C956226-8C9B-4492-BDF7-3D8C9829B448}" dt="2021-06-15T20:50:45.443" v="473" actId="948"/>
          <ac:spMkLst>
            <pc:docMk/>
            <pc:sldMk cId="2050439031" sldId="281"/>
            <ac:spMk id="14" creationId="{C3471161-A6AC-4266-810E-71687A801E58}"/>
          </ac:spMkLst>
        </pc:spChg>
      </pc:sldChg>
      <pc:sldMasterChg chg="modSldLayout">
        <pc:chgData name="Lisa Watson" userId="27d80bf5-d0db-4f57-b9cf-c335a6815b2a" providerId="ADAL" clId="{1C956226-8C9B-4492-BDF7-3D8C9829B448}" dt="2021-06-15T20:37:50.540" v="18" actId="1076"/>
        <pc:sldMasterMkLst>
          <pc:docMk/>
          <pc:sldMasterMk cId="3480813256" sldId="2147483660"/>
        </pc:sldMasterMkLst>
        <pc:sldLayoutChg chg="addSp delSp modSp mod">
          <pc:chgData name="Lisa Watson" userId="27d80bf5-d0db-4f57-b9cf-c335a6815b2a" providerId="ADAL" clId="{1C956226-8C9B-4492-BDF7-3D8C9829B448}" dt="2021-06-15T20:37:50.540" v="18" actId="1076"/>
          <pc:sldLayoutMkLst>
            <pc:docMk/>
            <pc:sldMasterMk cId="3480813256" sldId="2147483660"/>
            <pc:sldLayoutMk cId="4086629170" sldId="2147483661"/>
          </pc:sldLayoutMkLst>
          <pc:picChg chg="add mod ord">
            <ac:chgData name="Lisa Watson" userId="27d80bf5-d0db-4f57-b9cf-c335a6815b2a" providerId="ADAL" clId="{1C956226-8C9B-4492-BDF7-3D8C9829B448}" dt="2021-06-15T20:37:50.540" v="18" actId="1076"/>
            <ac:picMkLst>
              <pc:docMk/>
              <pc:sldMasterMk cId="3480813256" sldId="2147483660"/>
              <pc:sldLayoutMk cId="4086629170" sldId="2147483661"/>
              <ac:picMk id="10" creationId="{2385B21B-35A2-415A-9F3D-F65A29DAA4CF}"/>
            </ac:picMkLst>
          </pc:picChg>
          <pc:picChg chg="del">
            <ac:chgData name="Lisa Watson" userId="27d80bf5-d0db-4f57-b9cf-c335a6815b2a" providerId="ADAL" clId="{1C956226-8C9B-4492-BDF7-3D8C9829B448}" dt="2021-06-15T20:37:19.189" v="13" actId="478"/>
            <ac:picMkLst>
              <pc:docMk/>
              <pc:sldMasterMk cId="3480813256" sldId="2147483660"/>
              <pc:sldLayoutMk cId="4086629170" sldId="2147483661"/>
              <ac:picMk id="17" creationId="{5AB94C20-B938-4658-84E0-62854947DB47}"/>
            </ac:picMkLst>
          </pc:picChg>
        </pc:sldLayoutChg>
      </pc:sldMasterChg>
    </pc:docChg>
  </pc:docChgLst>
  <pc:docChgLst>
    <pc:chgData name="Kathrynanne Powell" userId="2b8ac1fc-e5e4-4cc9-b391-42a00bbeb61e" providerId="ADAL" clId="{BBA2374F-DF1F-447B-805D-24D328DDA098}"/>
    <pc:docChg chg="undo custSel modSld">
      <pc:chgData name="Kathrynanne Powell" userId="2b8ac1fc-e5e4-4cc9-b391-42a00bbeb61e" providerId="ADAL" clId="{BBA2374F-DF1F-447B-805D-24D328DDA098}" dt="2021-09-17T22:44:00.532" v="100" actId="313"/>
      <pc:docMkLst>
        <pc:docMk/>
      </pc:docMkLst>
      <pc:sldChg chg="modSp mod modNotesTx">
        <pc:chgData name="Kathrynanne Powell" userId="2b8ac1fc-e5e4-4cc9-b391-42a00bbeb61e" providerId="ADAL" clId="{BBA2374F-DF1F-447B-805D-24D328DDA098}" dt="2021-09-17T22:44:00.532" v="100" actId="313"/>
        <pc:sldMkLst>
          <pc:docMk/>
          <pc:sldMk cId="2050439031" sldId="281"/>
        </pc:sldMkLst>
        <pc:spChg chg="mod">
          <ac:chgData name="Kathrynanne Powell" userId="2b8ac1fc-e5e4-4cc9-b391-42a00bbeb61e" providerId="ADAL" clId="{BBA2374F-DF1F-447B-805D-24D328DDA098}" dt="2021-09-17T22:43:32.032" v="98" actId="20577"/>
          <ac:spMkLst>
            <pc:docMk/>
            <pc:sldMk cId="2050439031" sldId="281"/>
            <ac:spMk id="14" creationId="{C3471161-A6AC-4266-810E-71687A801E58}"/>
          </ac:spMkLst>
        </pc:spChg>
      </pc:sldChg>
    </pc:docChg>
  </pc:docChgLst>
  <pc:docChgLst>
    <pc:chgData name="Vanessa Helfrick Paulus" userId="31639b0a-d3f1-4131-9144-431f213b3c71" providerId="ADAL" clId="{BB5589DB-9B06-48B2-8810-0ECE24B0A641}"/>
    <pc:docChg chg="modSld">
      <pc:chgData name="Vanessa Helfrick Paulus" userId="31639b0a-d3f1-4131-9144-431f213b3c71" providerId="ADAL" clId="{BB5589DB-9B06-48B2-8810-0ECE24B0A641}" dt="2022-05-25T20:23:43.844" v="0" actId="20577"/>
      <pc:docMkLst>
        <pc:docMk/>
      </pc:docMkLst>
      <pc:sldChg chg="modSp mod">
        <pc:chgData name="Vanessa Helfrick Paulus" userId="31639b0a-d3f1-4131-9144-431f213b3c71" providerId="ADAL" clId="{BB5589DB-9B06-48B2-8810-0ECE24B0A641}" dt="2022-05-25T20:23:43.844" v="0" actId="20577"/>
        <pc:sldMkLst>
          <pc:docMk/>
          <pc:sldMk cId="2683189384" sldId="277"/>
        </pc:sldMkLst>
        <pc:spChg chg="mod">
          <ac:chgData name="Vanessa Helfrick Paulus" userId="31639b0a-d3f1-4131-9144-431f213b3c71" providerId="ADAL" clId="{BB5589DB-9B06-48B2-8810-0ECE24B0A641}" dt="2022-05-25T20:23:43.844" v="0" actId="20577"/>
          <ac:spMkLst>
            <pc:docMk/>
            <pc:sldMk cId="2683189384" sldId="277"/>
            <ac:spMk id="3" creationId="{1E1DBC82-D99E-49DD-BCF1-29FE31845A26}"/>
          </ac:spMkLst>
        </pc:spChg>
      </pc:sldChg>
    </pc:docChg>
  </pc:docChgLst>
  <pc:docChgLst>
    <pc:chgData name="Vanessa Helfrick Paulus" userId="31639b0a-d3f1-4131-9144-431f213b3c71" providerId="ADAL" clId="{44A284FB-77A4-46E3-891D-9D22154F300E}"/>
    <pc:docChg chg="modSld">
      <pc:chgData name="Vanessa Helfrick Paulus" userId="31639b0a-d3f1-4131-9144-431f213b3c71" providerId="ADAL" clId="{44A284FB-77A4-46E3-891D-9D22154F300E}" dt="2021-09-27T20:18:00.427" v="0"/>
      <pc:docMkLst>
        <pc:docMk/>
      </pc:docMkLst>
      <pc:sldChg chg="modSp mod">
        <pc:chgData name="Vanessa Helfrick Paulus" userId="31639b0a-d3f1-4131-9144-431f213b3c71" providerId="ADAL" clId="{44A284FB-77A4-46E3-891D-9D22154F300E}" dt="2021-09-27T20:18:00.427" v="0"/>
        <pc:sldMkLst>
          <pc:docMk/>
          <pc:sldMk cId="1339989012" sldId="261"/>
        </pc:sldMkLst>
        <pc:spChg chg="mod">
          <ac:chgData name="Vanessa Helfrick Paulus" userId="31639b0a-d3f1-4131-9144-431f213b3c71" providerId="ADAL" clId="{44A284FB-77A4-46E3-891D-9D22154F300E}" dt="2021-09-27T20:18:00.427" v="0"/>
          <ac:spMkLst>
            <pc:docMk/>
            <pc:sldMk cId="1339989012" sldId="261"/>
            <ac:spMk id="6" creationId="{45E74F11-EC5C-46C5-80ED-242AEE688D70}"/>
          </ac:spMkLst>
        </pc:spChg>
      </pc:sldChg>
    </pc:docChg>
  </pc:docChgLst>
  <pc:docChgLst>
    <pc:chgData name="Kathrynanne Powell" userId="2b8ac1fc-e5e4-4cc9-b391-42a00bbeb61e" providerId="ADAL" clId="{7AB510C7-6D37-45D9-8B92-8B6612352E86}"/>
    <pc:docChg chg="custSel modSld">
      <pc:chgData name="Kathrynanne Powell" userId="2b8ac1fc-e5e4-4cc9-b391-42a00bbeb61e" providerId="ADAL" clId="{7AB510C7-6D37-45D9-8B92-8B6612352E86}" dt="2021-06-10T20:32:18.869" v="404" actId="20577"/>
      <pc:docMkLst>
        <pc:docMk/>
      </pc:docMkLst>
      <pc:sldChg chg="modNotesTx">
        <pc:chgData name="Kathrynanne Powell" userId="2b8ac1fc-e5e4-4cc9-b391-42a00bbeb61e" providerId="ADAL" clId="{7AB510C7-6D37-45D9-8B92-8B6612352E86}" dt="2021-06-10T20:22:30.537" v="11" actId="20577"/>
        <pc:sldMkLst>
          <pc:docMk/>
          <pc:sldMk cId="571079930" sldId="275"/>
        </pc:sldMkLst>
      </pc:sldChg>
      <pc:sldChg chg="addSp delSp modSp mod modNotesTx">
        <pc:chgData name="Kathrynanne Powell" userId="2b8ac1fc-e5e4-4cc9-b391-42a00bbeb61e" providerId="ADAL" clId="{7AB510C7-6D37-45D9-8B92-8B6612352E86}" dt="2021-06-10T20:28:58.094" v="302" actId="20577"/>
        <pc:sldMkLst>
          <pc:docMk/>
          <pc:sldMk cId="424721030" sldId="279"/>
        </pc:sldMkLst>
        <pc:spChg chg="mod">
          <ac:chgData name="Kathrynanne Powell" userId="2b8ac1fc-e5e4-4cc9-b391-42a00bbeb61e" providerId="ADAL" clId="{7AB510C7-6D37-45D9-8B92-8B6612352E86}" dt="2021-06-10T20:27:35.273" v="81" actId="1076"/>
          <ac:spMkLst>
            <pc:docMk/>
            <pc:sldMk cId="424721030" sldId="279"/>
            <ac:spMk id="6" creationId="{90CF0BAB-9D22-46B1-AEEE-A793C8A1B9CD}"/>
          </ac:spMkLst>
        </pc:spChg>
        <pc:spChg chg="mod">
          <ac:chgData name="Kathrynanne Powell" userId="2b8ac1fc-e5e4-4cc9-b391-42a00bbeb61e" providerId="ADAL" clId="{7AB510C7-6D37-45D9-8B92-8B6612352E86}" dt="2021-06-10T20:27:40.926" v="83" actId="1076"/>
          <ac:spMkLst>
            <pc:docMk/>
            <pc:sldMk cId="424721030" sldId="279"/>
            <ac:spMk id="7" creationId="{677B8A79-B8DC-4A67-B9D4-9935A2311C0E}"/>
          </ac:spMkLst>
        </pc:spChg>
        <pc:spChg chg="mod">
          <ac:chgData name="Kathrynanne Powell" userId="2b8ac1fc-e5e4-4cc9-b391-42a00bbeb61e" providerId="ADAL" clId="{7AB510C7-6D37-45D9-8B92-8B6612352E86}" dt="2021-06-10T20:27:37.824" v="82" actId="1076"/>
          <ac:spMkLst>
            <pc:docMk/>
            <pc:sldMk cId="424721030" sldId="279"/>
            <ac:spMk id="9" creationId="{30755F9A-74E1-4885-B314-552709B2CA76}"/>
          </ac:spMkLst>
        </pc:spChg>
        <pc:spChg chg="del mod">
          <ac:chgData name="Kathrynanne Powell" userId="2b8ac1fc-e5e4-4cc9-b391-42a00bbeb61e" providerId="ADAL" clId="{7AB510C7-6D37-45D9-8B92-8B6612352E86}" dt="2021-06-10T20:26:39.523" v="30" actId="478"/>
          <ac:spMkLst>
            <pc:docMk/>
            <pc:sldMk cId="424721030" sldId="279"/>
            <ac:spMk id="14" creationId="{C3471161-A6AC-4266-810E-71687A801E58}"/>
          </ac:spMkLst>
        </pc:spChg>
        <pc:graphicFrameChg chg="add mod modGraphic">
          <ac:chgData name="Kathrynanne Powell" userId="2b8ac1fc-e5e4-4cc9-b391-42a00bbeb61e" providerId="ADAL" clId="{7AB510C7-6D37-45D9-8B92-8B6612352E86}" dt="2021-06-10T20:28:02.427" v="91" actId="403"/>
          <ac:graphicFrameMkLst>
            <pc:docMk/>
            <pc:sldMk cId="424721030" sldId="279"/>
            <ac:graphicFrameMk id="8" creationId="{E70969EE-C8AB-4494-97F9-FFD2F0244991}"/>
          </ac:graphicFrameMkLst>
        </pc:graphicFrameChg>
      </pc:sldChg>
      <pc:sldChg chg="modNotesTx">
        <pc:chgData name="Kathrynanne Powell" userId="2b8ac1fc-e5e4-4cc9-b391-42a00bbeb61e" providerId="ADAL" clId="{7AB510C7-6D37-45D9-8B92-8B6612352E86}" dt="2021-06-10T20:21:34.599" v="1" actId="20577"/>
        <pc:sldMkLst>
          <pc:docMk/>
          <pc:sldMk cId="3234716907" sldId="280"/>
        </pc:sldMkLst>
      </pc:sldChg>
      <pc:sldChg chg="modSp mod modNotesTx">
        <pc:chgData name="Kathrynanne Powell" userId="2b8ac1fc-e5e4-4cc9-b391-42a00bbeb61e" providerId="ADAL" clId="{7AB510C7-6D37-45D9-8B92-8B6612352E86}" dt="2021-06-10T20:32:18.869" v="404" actId="20577"/>
        <pc:sldMkLst>
          <pc:docMk/>
          <pc:sldMk cId="2050439031" sldId="281"/>
        </pc:sldMkLst>
        <pc:spChg chg="mod">
          <ac:chgData name="Kathrynanne Powell" userId="2b8ac1fc-e5e4-4cc9-b391-42a00bbeb61e" providerId="ADAL" clId="{7AB510C7-6D37-45D9-8B92-8B6612352E86}" dt="2021-06-10T20:30:53.591" v="354" actId="207"/>
          <ac:spMkLst>
            <pc:docMk/>
            <pc:sldMk cId="2050439031" sldId="281"/>
            <ac:spMk id="14" creationId="{C3471161-A6AC-4266-810E-71687A801E5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23D0EF-57DB-41BC-97B2-C23AEEDBEFD9}" type="doc">
      <dgm:prSet loTypeId="urn:microsoft.com/office/officeart/2005/8/layout/pyramid2" loCatId="pyramid" qsTypeId="urn:microsoft.com/office/officeart/2005/8/quickstyle/simple1" qsCatId="simple" csTypeId="urn:microsoft.com/office/officeart/2005/8/colors/accent0_2" csCatId="mainScheme" phldr="1"/>
      <dgm:spPr/>
    </dgm:pt>
    <dgm:pt modelId="{3CF04CB9-B5DC-4196-BDDB-D628180D609E}">
      <dgm:prSet phldrT="[Text]" custT="1"/>
      <dgm:spPr/>
      <dgm:t>
        <a:bodyPr/>
        <a:lstStyle/>
        <a:p>
          <a:r>
            <a:rPr lang="en-US" sz="2800"/>
            <a:t>Community</a:t>
          </a:r>
        </a:p>
      </dgm:t>
    </dgm:pt>
    <dgm:pt modelId="{77008F21-DB62-4FA8-BEA7-01330FAF1F5F}" type="parTrans" cxnId="{6E595D7C-855F-4F42-B420-051EACA7CFFC}">
      <dgm:prSet/>
      <dgm:spPr/>
      <dgm:t>
        <a:bodyPr/>
        <a:lstStyle/>
        <a:p>
          <a:endParaRPr lang="en-US" sz="1100"/>
        </a:p>
      </dgm:t>
    </dgm:pt>
    <dgm:pt modelId="{7F3C83F1-DD7A-43E8-9130-AEB4D6188AE0}" type="sibTrans" cxnId="{6E595D7C-855F-4F42-B420-051EACA7CFFC}">
      <dgm:prSet/>
      <dgm:spPr/>
      <dgm:t>
        <a:bodyPr/>
        <a:lstStyle/>
        <a:p>
          <a:endParaRPr lang="en-US" sz="1100"/>
        </a:p>
      </dgm:t>
    </dgm:pt>
    <dgm:pt modelId="{6CFC248A-6AB1-40A2-82DC-A3E6E3F213B1}">
      <dgm:prSet phldrT="[Text]" custT="1"/>
      <dgm:spPr/>
      <dgm:t>
        <a:bodyPr/>
        <a:lstStyle/>
        <a:p>
          <a:r>
            <a:rPr lang="en-US" sz="2800"/>
            <a:t>Immediate Support System</a:t>
          </a:r>
        </a:p>
      </dgm:t>
    </dgm:pt>
    <dgm:pt modelId="{0C8516C7-982A-4614-888E-0E3F0EDE69DA}" type="parTrans" cxnId="{27373372-251C-4CA2-A8C4-C16FF8756938}">
      <dgm:prSet/>
      <dgm:spPr/>
      <dgm:t>
        <a:bodyPr/>
        <a:lstStyle/>
        <a:p>
          <a:endParaRPr lang="en-US" sz="1100"/>
        </a:p>
      </dgm:t>
    </dgm:pt>
    <dgm:pt modelId="{DEEEF67B-20D7-4A57-BFEC-7A7BEE2E958C}" type="sibTrans" cxnId="{27373372-251C-4CA2-A8C4-C16FF8756938}">
      <dgm:prSet/>
      <dgm:spPr/>
      <dgm:t>
        <a:bodyPr/>
        <a:lstStyle/>
        <a:p>
          <a:endParaRPr lang="en-US" sz="1100"/>
        </a:p>
      </dgm:t>
    </dgm:pt>
    <dgm:pt modelId="{C3EC7903-80F5-4B85-9C44-FAFAB84491A4}">
      <dgm:prSet phldrT="[Text]" custT="1"/>
      <dgm:spPr/>
      <dgm:t>
        <a:bodyPr/>
        <a:lstStyle/>
        <a:p>
          <a:r>
            <a:rPr lang="en-US" sz="2800"/>
            <a:t>Self</a:t>
          </a:r>
        </a:p>
      </dgm:t>
    </dgm:pt>
    <dgm:pt modelId="{36645771-638C-4F1F-9798-657945A5440D}" type="parTrans" cxnId="{3A46B778-4543-4231-8492-3021234F0900}">
      <dgm:prSet/>
      <dgm:spPr/>
      <dgm:t>
        <a:bodyPr/>
        <a:lstStyle/>
        <a:p>
          <a:endParaRPr lang="en-US" sz="1100"/>
        </a:p>
      </dgm:t>
    </dgm:pt>
    <dgm:pt modelId="{99984971-EFEB-4EF9-B130-A3E8681E4E5A}" type="sibTrans" cxnId="{3A46B778-4543-4231-8492-3021234F0900}">
      <dgm:prSet/>
      <dgm:spPr/>
      <dgm:t>
        <a:bodyPr/>
        <a:lstStyle/>
        <a:p>
          <a:endParaRPr lang="en-US" sz="1100"/>
        </a:p>
      </dgm:t>
    </dgm:pt>
    <dgm:pt modelId="{6AF1BBE8-7DF5-4A11-A221-2D3EFD2F49B0}" type="pres">
      <dgm:prSet presAssocID="{5823D0EF-57DB-41BC-97B2-C23AEEDBEFD9}" presName="compositeShape" presStyleCnt="0">
        <dgm:presLayoutVars>
          <dgm:dir/>
          <dgm:resizeHandles/>
        </dgm:presLayoutVars>
      </dgm:prSet>
      <dgm:spPr/>
    </dgm:pt>
    <dgm:pt modelId="{5FAE8341-1B85-45BB-B37B-9F908E0694DD}" type="pres">
      <dgm:prSet presAssocID="{5823D0EF-57DB-41BC-97B2-C23AEEDBEFD9}" presName="pyramid" presStyleLbl="node1" presStyleIdx="0" presStyleCnt="1"/>
      <dgm:spPr/>
    </dgm:pt>
    <dgm:pt modelId="{E46D724A-00EF-454E-A46F-57FCA9B48091}" type="pres">
      <dgm:prSet presAssocID="{5823D0EF-57DB-41BC-97B2-C23AEEDBEFD9}" presName="theList" presStyleCnt="0"/>
      <dgm:spPr/>
    </dgm:pt>
    <dgm:pt modelId="{648F8702-6507-4E52-955A-63C5985BCB26}" type="pres">
      <dgm:prSet presAssocID="{3CF04CB9-B5DC-4196-BDDB-D628180D609E}" presName="aNode" presStyleLbl="fgAcc1" presStyleIdx="0" presStyleCnt="3">
        <dgm:presLayoutVars>
          <dgm:bulletEnabled val="1"/>
        </dgm:presLayoutVars>
      </dgm:prSet>
      <dgm:spPr/>
    </dgm:pt>
    <dgm:pt modelId="{A279407D-931B-4F9B-8B11-91525072C266}" type="pres">
      <dgm:prSet presAssocID="{3CF04CB9-B5DC-4196-BDDB-D628180D609E}" presName="aSpace" presStyleCnt="0"/>
      <dgm:spPr/>
    </dgm:pt>
    <dgm:pt modelId="{A36A75AF-317A-4096-B552-9134CF29A46C}" type="pres">
      <dgm:prSet presAssocID="{6CFC248A-6AB1-40A2-82DC-A3E6E3F213B1}" presName="aNode" presStyleLbl="fgAcc1" presStyleIdx="1" presStyleCnt="3">
        <dgm:presLayoutVars>
          <dgm:bulletEnabled val="1"/>
        </dgm:presLayoutVars>
      </dgm:prSet>
      <dgm:spPr/>
    </dgm:pt>
    <dgm:pt modelId="{EE94733D-30FF-4CB5-9AA1-EC03369A5AA9}" type="pres">
      <dgm:prSet presAssocID="{6CFC248A-6AB1-40A2-82DC-A3E6E3F213B1}" presName="aSpace" presStyleCnt="0"/>
      <dgm:spPr/>
    </dgm:pt>
    <dgm:pt modelId="{B5994F7A-B684-4063-93DF-1E87E7F697B4}" type="pres">
      <dgm:prSet presAssocID="{C3EC7903-80F5-4B85-9C44-FAFAB84491A4}" presName="aNode" presStyleLbl="fgAcc1" presStyleIdx="2" presStyleCnt="3">
        <dgm:presLayoutVars>
          <dgm:bulletEnabled val="1"/>
        </dgm:presLayoutVars>
      </dgm:prSet>
      <dgm:spPr/>
    </dgm:pt>
    <dgm:pt modelId="{B23A5F40-6174-4F41-B19F-FC9357B61F5B}" type="pres">
      <dgm:prSet presAssocID="{C3EC7903-80F5-4B85-9C44-FAFAB84491A4}" presName="aSpace" presStyleCnt="0"/>
      <dgm:spPr/>
    </dgm:pt>
  </dgm:ptLst>
  <dgm:cxnLst>
    <dgm:cxn modelId="{90DFE64F-A13A-4769-BA2F-75321721C40D}" type="presOf" srcId="{C3EC7903-80F5-4B85-9C44-FAFAB84491A4}" destId="{B5994F7A-B684-4063-93DF-1E87E7F697B4}" srcOrd="0" destOrd="0" presId="urn:microsoft.com/office/officeart/2005/8/layout/pyramid2"/>
    <dgm:cxn modelId="{03306450-898A-4B56-9D53-3DD8571A6CA9}" type="presOf" srcId="{5823D0EF-57DB-41BC-97B2-C23AEEDBEFD9}" destId="{6AF1BBE8-7DF5-4A11-A221-2D3EFD2F49B0}" srcOrd="0" destOrd="0" presId="urn:microsoft.com/office/officeart/2005/8/layout/pyramid2"/>
    <dgm:cxn modelId="{27373372-251C-4CA2-A8C4-C16FF8756938}" srcId="{5823D0EF-57DB-41BC-97B2-C23AEEDBEFD9}" destId="{6CFC248A-6AB1-40A2-82DC-A3E6E3F213B1}" srcOrd="1" destOrd="0" parTransId="{0C8516C7-982A-4614-888E-0E3F0EDE69DA}" sibTransId="{DEEEF67B-20D7-4A57-BFEC-7A7BEE2E958C}"/>
    <dgm:cxn modelId="{3A46B778-4543-4231-8492-3021234F0900}" srcId="{5823D0EF-57DB-41BC-97B2-C23AEEDBEFD9}" destId="{C3EC7903-80F5-4B85-9C44-FAFAB84491A4}" srcOrd="2" destOrd="0" parTransId="{36645771-638C-4F1F-9798-657945A5440D}" sibTransId="{99984971-EFEB-4EF9-B130-A3E8681E4E5A}"/>
    <dgm:cxn modelId="{E8E7397A-7FA5-4123-BF29-F5FBAA998E1C}" type="presOf" srcId="{3CF04CB9-B5DC-4196-BDDB-D628180D609E}" destId="{648F8702-6507-4E52-955A-63C5985BCB26}" srcOrd="0" destOrd="0" presId="urn:microsoft.com/office/officeart/2005/8/layout/pyramid2"/>
    <dgm:cxn modelId="{6E595D7C-855F-4F42-B420-051EACA7CFFC}" srcId="{5823D0EF-57DB-41BC-97B2-C23AEEDBEFD9}" destId="{3CF04CB9-B5DC-4196-BDDB-D628180D609E}" srcOrd="0" destOrd="0" parTransId="{77008F21-DB62-4FA8-BEA7-01330FAF1F5F}" sibTransId="{7F3C83F1-DD7A-43E8-9130-AEB4D6188AE0}"/>
    <dgm:cxn modelId="{0369FB82-7F3B-4DA4-8AA6-9E0626111C97}" type="presOf" srcId="{6CFC248A-6AB1-40A2-82DC-A3E6E3F213B1}" destId="{A36A75AF-317A-4096-B552-9134CF29A46C}" srcOrd="0" destOrd="0" presId="urn:microsoft.com/office/officeart/2005/8/layout/pyramid2"/>
    <dgm:cxn modelId="{F53D1FA8-14E3-48A4-8B9F-F716E7D04B3F}" type="presParOf" srcId="{6AF1BBE8-7DF5-4A11-A221-2D3EFD2F49B0}" destId="{5FAE8341-1B85-45BB-B37B-9F908E0694DD}" srcOrd="0" destOrd="0" presId="urn:microsoft.com/office/officeart/2005/8/layout/pyramid2"/>
    <dgm:cxn modelId="{3CAAE652-FBC0-4848-B208-AF64EFAE412D}" type="presParOf" srcId="{6AF1BBE8-7DF5-4A11-A221-2D3EFD2F49B0}" destId="{E46D724A-00EF-454E-A46F-57FCA9B48091}" srcOrd="1" destOrd="0" presId="urn:microsoft.com/office/officeart/2005/8/layout/pyramid2"/>
    <dgm:cxn modelId="{7292EC30-EA0C-4E0E-90CC-E0B987D4213B}" type="presParOf" srcId="{E46D724A-00EF-454E-A46F-57FCA9B48091}" destId="{648F8702-6507-4E52-955A-63C5985BCB26}" srcOrd="0" destOrd="0" presId="urn:microsoft.com/office/officeart/2005/8/layout/pyramid2"/>
    <dgm:cxn modelId="{7B920A51-5198-49BB-85B8-F741FECBC029}" type="presParOf" srcId="{E46D724A-00EF-454E-A46F-57FCA9B48091}" destId="{A279407D-931B-4F9B-8B11-91525072C266}" srcOrd="1" destOrd="0" presId="urn:microsoft.com/office/officeart/2005/8/layout/pyramid2"/>
    <dgm:cxn modelId="{45AF1D3A-55FA-441F-88B7-01651AD91D3F}" type="presParOf" srcId="{E46D724A-00EF-454E-A46F-57FCA9B48091}" destId="{A36A75AF-317A-4096-B552-9134CF29A46C}" srcOrd="2" destOrd="0" presId="urn:microsoft.com/office/officeart/2005/8/layout/pyramid2"/>
    <dgm:cxn modelId="{668E3163-AAFA-47C0-8F17-88C899D30B7B}" type="presParOf" srcId="{E46D724A-00EF-454E-A46F-57FCA9B48091}" destId="{EE94733D-30FF-4CB5-9AA1-EC03369A5AA9}" srcOrd="3" destOrd="0" presId="urn:microsoft.com/office/officeart/2005/8/layout/pyramid2"/>
    <dgm:cxn modelId="{67897F83-ABD5-4A74-90B4-1E002CADAC27}" type="presParOf" srcId="{E46D724A-00EF-454E-A46F-57FCA9B48091}" destId="{B5994F7A-B684-4063-93DF-1E87E7F697B4}" srcOrd="4" destOrd="0" presId="urn:microsoft.com/office/officeart/2005/8/layout/pyramid2"/>
    <dgm:cxn modelId="{7B9962B4-0978-4983-9E5A-F22AAD05CF44}" type="presParOf" srcId="{E46D724A-00EF-454E-A46F-57FCA9B48091}" destId="{B23A5F40-6174-4F41-B19F-FC9357B61F5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823D0EF-57DB-41BC-97B2-C23AEEDBEFD9}" type="doc">
      <dgm:prSet loTypeId="urn:microsoft.com/office/officeart/2005/8/layout/pyramid2" loCatId="pyramid" qsTypeId="urn:microsoft.com/office/officeart/2005/8/quickstyle/simple1" qsCatId="simple" csTypeId="urn:microsoft.com/office/officeart/2005/8/colors/accent0_2" csCatId="mainScheme" phldr="1"/>
      <dgm:spPr/>
    </dgm:pt>
    <dgm:pt modelId="{3CF04CB9-B5DC-4196-BDDB-D628180D609E}">
      <dgm:prSet phldrT="[Text]" custT="1"/>
      <dgm:spPr/>
      <dgm:t>
        <a:bodyPr/>
        <a:lstStyle/>
        <a:p>
          <a:r>
            <a:rPr lang="en-US" sz="2400" dirty="0"/>
            <a:t>Community</a:t>
          </a:r>
        </a:p>
      </dgm:t>
    </dgm:pt>
    <dgm:pt modelId="{77008F21-DB62-4FA8-BEA7-01330FAF1F5F}" type="parTrans" cxnId="{6E595D7C-855F-4F42-B420-051EACA7CFFC}">
      <dgm:prSet/>
      <dgm:spPr/>
      <dgm:t>
        <a:bodyPr/>
        <a:lstStyle/>
        <a:p>
          <a:endParaRPr lang="en-US" sz="1100"/>
        </a:p>
      </dgm:t>
    </dgm:pt>
    <dgm:pt modelId="{7F3C83F1-DD7A-43E8-9130-AEB4D6188AE0}" type="sibTrans" cxnId="{6E595D7C-855F-4F42-B420-051EACA7CFFC}">
      <dgm:prSet/>
      <dgm:spPr/>
      <dgm:t>
        <a:bodyPr/>
        <a:lstStyle/>
        <a:p>
          <a:endParaRPr lang="en-US" sz="1100"/>
        </a:p>
      </dgm:t>
    </dgm:pt>
    <dgm:pt modelId="{6CFC248A-6AB1-40A2-82DC-A3E6E3F213B1}">
      <dgm:prSet phldrT="[Text]" custT="1"/>
      <dgm:spPr/>
      <dgm:t>
        <a:bodyPr/>
        <a:lstStyle/>
        <a:p>
          <a:r>
            <a:rPr lang="en-US" sz="2400" dirty="0"/>
            <a:t>Immediate Support System</a:t>
          </a:r>
        </a:p>
      </dgm:t>
    </dgm:pt>
    <dgm:pt modelId="{0C8516C7-982A-4614-888E-0E3F0EDE69DA}" type="parTrans" cxnId="{27373372-251C-4CA2-A8C4-C16FF8756938}">
      <dgm:prSet/>
      <dgm:spPr/>
      <dgm:t>
        <a:bodyPr/>
        <a:lstStyle/>
        <a:p>
          <a:endParaRPr lang="en-US" sz="1100"/>
        </a:p>
      </dgm:t>
    </dgm:pt>
    <dgm:pt modelId="{DEEEF67B-20D7-4A57-BFEC-7A7BEE2E958C}" type="sibTrans" cxnId="{27373372-251C-4CA2-A8C4-C16FF8756938}">
      <dgm:prSet/>
      <dgm:spPr/>
      <dgm:t>
        <a:bodyPr/>
        <a:lstStyle/>
        <a:p>
          <a:endParaRPr lang="en-US" sz="1100"/>
        </a:p>
      </dgm:t>
    </dgm:pt>
    <dgm:pt modelId="{C3EC7903-80F5-4B85-9C44-FAFAB84491A4}">
      <dgm:prSet phldrT="[Text]" custT="1"/>
      <dgm:spPr/>
      <dgm:t>
        <a:bodyPr/>
        <a:lstStyle/>
        <a:p>
          <a:r>
            <a:rPr lang="en-US" sz="2400"/>
            <a:t>Self</a:t>
          </a:r>
        </a:p>
      </dgm:t>
    </dgm:pt>
    <dgm:pt modelId="{36645771-638C-4F1F-9798-657945A5440D}" type="parTrans" cxnId="{3A46B778-4543-4231-8492-3021234F0900}">
      <dgm:prSet/>
      <dgm:spPr/>
      <dgm:t>
        <a:bodyPr/>
        <a:lstStyle/>
        <a:p>
          <a:endParaRPr lang="en-US" sz="1100"/>
        </a:p>
      </dgm:t>
    </dgm:pt>
    <dgm:pt modelId="{99984971-EFEB-4EF9-B130-A3E8681E4E5A}" type="sibTrans" cxnId="{3A46B778-4543-4231-8492-3021234F0900}">
      <dgm:prSet/>
      <dgm:spPr/>
      <dgm:t>
        <a:bodyPr/>
        <a:lstStyle/>
        <a:p>
          <a:endParaRPr lang="en-US" sz="1100"/>
        </a:p>
      </dgm:t>
    </dgm:pt>
    <dgm:pt modelId="{6AF1BBE8-7DF5-4A11-A221-2D3EFD2F49B0}" type="pres">
      <dgm:prSet presAssocID="{5823D0EF-57DB-41BC-97B2-C23AEEDBEFD9}" presName="compositeShape" presStyleCnt="0">
        <dgm:presLayoutVars>
          <dgm:dir/>
          <dgm:resizeHandles/>
        </dgm:presLayoutVars>
      </dgm:prSet>
      <dgm:spPr/>
    </dgm:pt>
    <dgm:pt modelId="{5FAE8341-1B85-45BB-B37B-9F908E0694DD}" type="pres">
      <dgm:prSet presAssocID="{5823D0EF-57DB-41BC-97B2-C23AEEDBEFD9}" presName="pyramid" presStyleLbl="node1" presStyleIdx="0" presStyleCnt="1"/>
      <dgm:spPr/>
    </dgm:pt>
    <dgm:pt modelId="{E46D724A-00EF-454E-A46F-57FCA9B48091}" type="pres">
      <dgm:prSet presAssocID="{5823D0EF-57DB-41BC-97B2-C23AEEDBEFD9}" presName="theList" presStyleCnt="0"/>
      <dgm:spPr/>
    </dgm:pt>
    <dgm:pt modelId="{648F8702-6507-4E52-955A-63C5985BCB26}" type="pres">
      <dgm:prSet presAssocID="{3CF04CB9-B5DC-4196-BDDB-D628180D609E}" presName="aNode" presStyleLbl="fgAcc1" presStyleIdx="0" presStyleCnt="3">
        <dgm:presLayoutVars>
          <dgm:bulletEnabled val="1"/>
        </dgm:presLayoutVars>
      </dgm:prSet>
      <dgm:spPr/>
    </dgm:pt>
    <dgm:pt modelId="{A279407D-931B-4F9B-8B11-91525072C266}" type="pres">
      <dgm:prSet presAssocID="{3CF04CB9-B5DC-4196-BDDB-D628180D609E}" presName="aSpace" presStyleCnt="0"/>
      <dgm:spPr/>
    </dgm:pt>
    <dgm:pt modelId="{A36A75AF-317A-4096-B552-9134CF29A46C}" type="pres">
      <dgm:prSet presAssocID="{6CFC248A-6AB1-40A2-82DC-A3E6E3F213B1}" presName="aNode" presStyleLbl="fgAcc1" presStyleIdx="1" presStyleCnt="3">
        <dgm:presLayoutVars>
          <dgm:bulletEnabled val="1"/>
        </dgm:presLayoutVars>
      </dgm:prSet>
      <dgm:spPr/>
    </dgm:pt>
    <dgm:pt modelId="{EE94733D-30FF-4CB5-9AA1-EC03369A5AA9}" type="pres">
      <dgm:prSet presAssocID="{6CFC248A-6AB1-40A2-82DC-A3E6E3F213B1}" presName="aSpace" presStyleCnt="0"/>
      <dgm:spPr/>
    </dgm:pt>
    <dgm:pt modelId="{B5994F7A-B684-4063-93DF-1E87E7F697B4}" type="pres">
      <dgm:prSet presAssocID="{C3EC7903-80F5-4B85-9C44-FAFAB84491A4}" presName="aNode" presStyleLbl="fgAcc1" presStyleIdx="2" presStyleCnt="3">
        <dgm:presLayoutVars>
          <dgm:bulletEnabled val="1"/>
        </dgm:presLayoutVars>
      </dgm:prSet>
      <dgm:spPr/>
    </dgm:pt>
    <dgm:pt modelId="{B23A5F40-6174-4F41-B19F-FC9357B61F5B}" type="pres">
      <dgm:prSet presAssocID="{C3EC7903-80F5-4B85-9C44-FAFAB84491A4}" presName="aSpace" presStyleCnt="0"/>
      <dgm:spPr/>
    </dgm:pt>
  </dgm:ptLst>
  <dgm:cxnLst>
    <dgm:cxn modelId="{90DFE64F-A13A-4769-BA2F-75321721C40D}" type="presOf" srcId="{C3EC7903-80F5-4B85-9C44-FAFAB84491A4}" destId="{B5994F7A-B684-4063-93DF-1E87E7F697B4}" srcOrd="0" destOrd="0" presId="urn:microsoft.com/office/officeart/2005/8/layout/pyramid2"/>
    <dgm:cxn modelId="{03306450-898A-4B56-9D53-3DD8571A6CA9}" type="presOf" srcId="{5823D0EF-57DB-41BC-97B2-C23AEEDBEFD9}" destId="{6AF1BBE8-7DF5-4A11-A221-2D3EFD2F49B0}" srcOrd="0" destOrd="0" presId="urn:microsoft.com/office/officeart/2005/8/layout/pyramid2"/>
    <dgm:cxn modelId="{27373372-251C-4CA2-A8C4-C16FF8756938}" srcId="{5823D0EF-57DB-41BC-97B2-C23AEEDBEFD9}" destId="{6CFC248A-6AB1-40A2-82DC-A3E6E3F213B1}" srcOrd="1" destOrd="0" parTransId="{0C8516C7-982A-4614-888E-0E3F0EDE69DA}" sibTransId="{DEEEF67B-20D7-4A57-BFEC-7A7BEE2E958C}"/>
    <dgm:cxn modelId="{3A46B778-4543-4231-8492-3021234F0900}" srcId="{5823D0EF-57DB-41BC-97B2-C23AEEDBEFD9}" destId="{C3EC7903-80F5-4B85-9C44-FAFAB84491A4}" srcOrd="2" destOrd="0" parTransId="{36645771-638C-4F1F-9798-657945A5440D}" sibTransId="{99984971-EFEB-4EF9-B130-A3E8681E4E5A}"/>
    <dgm:cxn modelId="{E8E7397A-7FA5-4123-BF29-F5FBAA998E1C}" type="presOf" srcId="{3CF04CB9-B5DC-4196-BDDB-D628180D609E}" destId="{648F8702-6507-4E52-955A-63C5985BCB26}" srcOrd="0" destOrd="0" presId="urn:microsoft.com/office/officeart/2005/8/layout/pyramid2"/>
    <dgm:cxn modelId="{6E595D7C-855F-4F42-B420-051EACA7CFFC}" srcId="{5823D0EF-57DB-41BC-97B2-C23AEEDBEFD9}" destId="{3CF04CB9-B5DC-4196-BDDB-D628180D609E}" srcOrd="0" destOrd="0" parTransId="{77008F21-DB62-4FA8-BEA7-01330FAF1F5F}" sibTransId="{7F3C83F1-DD7A-43E8-9130-AEB4D6188AE0}"/>
    <dgm:cxn modelId="{0369FB82-7F3B-4DA4-8AA6-9E0626111C97}" type="presOf" srcId="{6CFC248A-6AB1-40A2-82DC-A3E6E3F213B1}" destId="{A36A75AF-317A-4096-B552-9134CF29A46C}" srcOrd="0" destOrd="0" presId="urn:microsoft.com/office/officeart/2005/8/layout/pyramid2"/>
    <dgm:cxn modelId="{F53D1FA8-14E3-48A4-8B9F-F716E7D04B3F}" type="presParOf" srcId="{6AF1BBE8-7DF5-4A11-A221-2D3EFD2F49B0}" destId="{5FAE8341-1B85-45BB-B37B-9F908E0694DD}" srcOrd="0" destOrd="0" presId="urn:microsoft.com/office/officeart/2005/8/layout/pyramid2"/>
    <dgm:cxn modelId="{3CAAE652-FBC0-4848-B208-AF64EFAE412D}" type="presParOf" srcId="{6AF1BBE8-7DF5-4A11-A221-2D3EFD2F49B0}" destId="{E46D724A-00EF-454E-A46F-57FCA9B48091}" srcOrd="1" destOrd="0" presId="urn:microsoft.com/office/officeart/2005/8/layout/pyramid2"/>
    <dgm:cxn modelId="{7292EC30-EA0C-4E0E-90CC-E0B987D4213B}" type="presParOf" srcId="{E46D724A-00EF-454E-A46F-57FCA9B48091}" destId="{648F8702-6507-4E52-955A-63C5985BCB26}" srcOrd="0" destOrd="0" presId="urn:microsoft.com/office/officeart/2005/8/layout/pyramid2"/>
    <dgm:cxn modelId="{7B920A51-5198-49BB-85B8-F741FECBC029}" type="presParOf" srcId="{E46D724A-00EF-454E-A46F-57FCA9B48091}" destId="{A279407D-931B-4F9B-8B11-91525072C266}" srcOrd="1" destOrd="0" presId="urn:microsoft.com/office/officeart/2005/8/layout/pyramid2"/>
    <dgm:cxn modelId="{45AF1D3A-55FA-441F-88B7-01651AD91D3F}" type="presParOf" srcId="{E46D724A-00EF-454E-A46F-57FCA9B48091}" destId="{A36A75AF-317A-4096-B552-9134CF29A46C}" srcOrd="2" destOrd="0" presId="urn:microsoft.com/office/officeart/2005/8/layout/pyramid2"/>
    <dgm:cxn modelId="{668E3163-AAFA-47C0-8F17-88C899D30B7B}" type="presParOf" srcId="{E46D724A-00EF-454E-A46F-57FCA9B48091}" destId="{EE94733D-30FF-4CB5-9AA1-EC03369A5AA9}" srcOrd="3" destOrd="0" presId="urn:microsoft.com/office/officeart/2005/8/layout/pyramid2"/>
    <dgm:cxn modelId="{67897F83-ABD5-4A74-90B4-1E002CADAC27}" type="presParOf" srcId="{E46D724A-00EF-454E-A46F-57FCA9B48091}" destId="{B5994F7A-B684-4063-93DF-1E87E7F697B4}" srcOrd="4" destOrd="0" presId="urn:microsoft.com/office/officeart/2005/8/layout/pyramid2"/>
    <dgm:cxn modelId="{7B9962B4-0978-4983-9E5A-F22AAD05CF44}" type="presParOf" srcId="{E46D724A-00EF-454E-A46F-57FCA9B48091}" destId="{B23A5F40-6174-4F41-B19F-FC9357B61F5B}"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E8341-1B85-45BB-B37B-9F908E0694DD}">
      <dsp:nvSpPr>
        <dsp:cNvPr id="0" name=""/>
        <dsp:cNvSpPr/>
      </dsp:nvSpPr>
      <dsp:spPr>
        <a:xfrm>
          <a:off x="2448987" y="0"/>
          <a:ext cx="4035925" cy="4035925"/>
        </a:xfrm>
        <a:prstGeom prst="triangl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F8702-6507-4E52-955A-63C5985BCB26}">
      <dsp:nvSpPr>
        <dsp:cNvPr id="0" name=""/>
        <dsp:cNvSpPr/>
      </dsp:nvSpPr>
      <dsp:spPr>
        <a:xfrm>
          <a:off x="4466949" y="405760"/>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Community</a:t>
          </a:r>
        </a:p>
      </dsp:txBody>
      <dsp:txXfrm>
        <a:off x="4513587" y="452398"/>
        <a:ext cx="2530075" cy="862103"/>
      </dsp:txXfrm>
    </dsp:sp>
    <dsp:sp modelId="{A36A75AF-317A-4096-B552-9134CF29A46C}">
      <dsp:nvSpPr>
        <dsp:cNvPr id="0" name=""/>
        <dsp:cNvSpPr/>
      </dsp:nvSpPr>
      <dsp:spPr>
        <a:xfrm>
          <a:off x="4466949" y="1480561"/>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Immediate Support System</a:t>
          </a:r>
        </a:p>
      </dsp:txBody>
      <dsp:txXfrm>
        <a:off x="4513587" y="1527199"/>
        <a:ext cx="2530075" cy="862103"/>
      </dsp:txXfrm>
    </dsp:sp>
    <dsp:sp modelId="{B5994F7A-B684-4063-93DF-1E87E7F697B4}">
      <dsp:nvSpPr>
        <dsp:cNvPr id="0" name=""/>
        <dsp:cNvSpPr/>
      </dsp:nvSpPr>
      <dsp:spPr>
        <a:xfrm>
          <a:off x="4466949" y="2555363"/>
          <a:ext cx="2623351" cy="955379"/>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Self</a:t>
          </a:r>
        </a:p>
      </dsp:txBody>
      <dsp:txXfrm>
        <a:off x="4513587" y="2602001"/>
        <a:ext cx="2530075" cy="8621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AE8341-1B85-45BB-B37B-9F908E0694DD}">
      <dsp:nvSpPr>
        <dsp:cNvPr id="0" name=""/>
        <dsp:cNvSpPr/>
      </dsp:nvSpPr>
      <dsp:spPr>
        <a:xfrm>
          <a:off x="2375863" y="0"/>
          <a:ext cx="3846785" cy="3846785"/>
        </a:xfrm>
        <a:prstGeom prst="triangle">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8F8702-6507-4E52-955A-63C5985BCB26}">
      <dsp:nvSpPr>
        <dsp:cNvPr id="0" name=""/>
        <dsp:cNvSpPr/>
      </dsp:nvSpPr>
      <dsp:spPr>
        <a:xfrm>
          <a:off x="4299256" y="386744"/>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Community</a:t>
          </a:r>
        </a:p>
      </dsp:txBody>
      <dsp:txXfrm>
        <a:off x="4343708" y="431196"/>
        <a:ext cx="2411506" cy="821702"/>
      </dsp:txXfrm>
    </dsp:sp>
    <dsp:sp modelId="{A36A75AF-317A-4096-B552-9134CF29A46C}">
      <dsp:nvSpPr>
        <dsp:cNvPr id="0" name=""/>
        <dsp:cNvSpPr/>
      </dsp:nvSpPr>
      <dsp:spPr>
        <a:xfrm>
          <a:off x="4299256" y="1411176"/>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Immediate Support System</a:t>
          </a:r>
        </a:p>
      </dsp:txBody>
      <dsp:txXfrm>
        <a:off x="4343708" y="1455628"/>
        <a:ext cx="2411506" cy="821702"/>
      </dsp:txXfrm>
    </dsp:sp>
    <dsp:sp modelId="{B5994F7A-B684-4063-93DF-1E87E7F697B4}">
      <dsp:nvSpPr>
        <dsp:cNvPr id="0" name=""/>
        <dsp:cNvSpPr/>
      </dsp:nvSpPr>
      <dsp:spPr>
        <a:xfrm>
          <a:off x="4299256" y="2435608"/>
          <a:ext cx="2500410" cy="910606"/>
        </a:xfrm>
        <a:prstGeom prst="roundRect">
          <a:avLst/>
        </a:prstGeom>
        <a:solidFill>
          <a:schemeClr val="dk2">
            <a:alpha val="90000"/>
            <a:tint val="4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Self</a:t>
          </a:r>
        </a:p>
      </dsp:txBody>
      <dsp:txXfrm>
        <a:off x="4343708" y="2480060"/>
        <a:ext cx="2411506" cy="82170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FFE0-4EB9-4E2C-93F5-CE9AABD628A6}" type="datetimeFigureOut">
              <a:rPr lang="en-US" smtClean="0"/>
              <a:t>5/25/2022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1AD4F3-D7BA-4A83-ADEA-33055041BE18}" type="slidenum">
              <a:rPr lang="en-US" smtClean="0"/>
              <a:t>‹#›</a:t>
            </a:fld>
            <a:endParaRPr lang="en-US"/>
          </a:p>
        </p:txBody>
      </p:sp>
    </p:spTree>
    <p:extLst>
      <p:ext uri="{BB962C8B-B14F-4D97-AF65-F5344CB8AC3E}">
        <p14:creationId xmlns:p14="http://schemas.microsoft.com/office/powerpoint/2010/main" val="1079803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Welcome! We are gathered here today for a brief amount of time to discuss information about </a:t>
            </a:r>
            <a:r>
              <a:rPr lang="en-US" sz="1800">
                <a:effectLst/>
                <a:latin typeface="Calibri" panose="020F0502020204030204" pitchFamily="34" charset="0"/>
                <a:cs typeface="Times New Roman" panose="02020603050405020304" pitchFamily="18" charset="0"/>
              </a:rPr>
              <a:t>m</a:t>
            </a:r>
            <a:r>
              <a:rPr lang="en-US" sz="180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Whether you or someone you know recently delivered or is about to have a baby, it is clear there is a lot of information surrounding this topic and can often be more challenging of a process than what is expected. As such, the Maternal Health Network of San Bernardino County worked together with Subject Matter Experts in San Bernardino County to discuss the three most important things families need to know about </a:t>
            </a:r>
            <a:r>
              <a:rPr lang="en-US" sz="1200">
                <a:effectLst/>
                <a:latin typeface="Calibri" panose="020F0502020204030204" pitchFamily="34" charset="0"/>
                <a:cs typeface="Times New Roman" panose="02020603050405020304" pitchFamily="18" charset="0"/>
              </a:rPr>
              <a:t>m</a:t>
            </a:r>
            <a:r>
              <a:rPr lang="en-US" sz="120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 </a:t>
            </a:r>
            <a:r>
              <a:rPr lang="en-US"/>
              <a:t>This information was used to inform this presentation today. </a:t>
            </a:r>
          </a:p>
          <a:p>
            <a:endParaRPr lang="en-US"/>
          </a:p>
        </p:txBody>
      </p:sp>
      <p:sp>
        <p:nvSpPr>
          <p:cNvPr id="4" name="Slide Number Placeholder 3"/>
          <p:cNvSpPr>
            <a:spLocks noGrp="1"/>
          </p:cNvSpPr>
          <p:nvPr>
            <p:ph type="sldNum" sz="quarter" idx="5"/>
          </p:nvPr>
        </p:nvSpPr>
        <p:spPr/>
        <p:txBody>
          <a:bodyPr/>
          <a:lstStyle/>
          <a:p>
            <a:fld id="{9C1AD4F3-D7BA-4A83-ADEA-33055041BE18}" type="slidenum">
              <a:rPr lang="en-US" smtClean="0"/>
              <a:t>1</a:t>
            </a:fld>
            <a:endParaRPr lang="en-US"/>
          </a:p>
        </p:txBody>
      </p:sp>
    </p:spTree>
    <p:extLst>
      <p:ext uri="{BB962C8B-B14F-4D97-AF65-F5344CB8AC3E}">
        <p14:creationId xmlns:p14="http://schemas.microsoft.com/office/powerpoint/2010/main" val="3040839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Subject Matter Experts offered the following resources for individuals who are on the various levels of this relationship spectrum: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Intimate partner Violence: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If you or someone you know is experiencing Intimate partner violence, contact the national domestic violence hotline at 1-800-799-7233, call Option House at 909-381-3471, San Bernardino County Legal Services at 909-889-7328, or call 211 and an operator can connect you to resources closest to you.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a:t>For more resources, please call 211 as it is a great resource for you to call and get connected to a provider near you. You can also access a variety of resources available to support you before, during, and after pregnancy on the Maternal Health Network’s website (www.maternalhealthnetworksb.com).</a:t>
            </a:r>
          </a:p>
        </p:txBody>
      </p:sp>
      <p:sp>
        <p:nvSpPr>
          <p:cNvPr id="4" name="Slide Number Placeholder 3"/>
          <p:cNvSpPr>
            <a:spLocks noGrp="1"/>
          </p:cNvSpPr>
          <p:nvPr>
            <p:ph type="sldNum" sz="quarter" idx="5"/>
          </p:nvPr>
        </p:nvSpPr>
        <p:spPr/>
        <p:txBody>
          <a:bodyPr/>
          <a:lstStyle/>
          <a:p>
            <a:fld id="{9C1AD4F3-D7BA-4A83-ADEA-33055041BE18}" type="slidenum">
              <a:rPr lang="en-US" smtClean="0"/>
              <a:t>10</a:t>
            </a:fld>
            <a:endParaRPr lang="en-US"/>
          </a:p>
        </p:txBody>
      </p:sp>
    </p:spTree>
    <p:extLst>
      <p:ext uri="{BB962C8B-B14F-4D97-AF65-F5344CB8AC3E}">
        <p14:creationId xmlns:p14="http://schemas.microsoft.com/office/powerpoint/2010/main" val="2798928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Now that we have reviewed the three most important things subject matter experts want you to know about </a:t>
            </a:r>
            <a:r>
              <a:rPr lang="en-US" sz="1200">
                <a:effectLst/>
                <a:latin typeface="Calibri" panose="020F0502020204030204" pitchFamily="34" charset="0"/>
                <a:cs typeface="Times New Roman" panose="02020603050405020304" pitchFamily="18" charset="0"/>
              </a:rPr>
              <a:t>m</a:t>
            </a:r>
            <a:r>
              <a:rPr lang="en-US" sz="120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 </a:t>
            </a:r>
            <a:r>
              <a:rPr lang="en-US"/>
              <a:t>let’s discuss what we have learned and consider how this information applies to your specific needs.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C1AD4F3-D7BA-4A83-ADEA-33055041BE1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1989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are going to be paired with another individual here today and take about one minute each to share what was the most important idea you learned during this presentation.</a:t>
            </a:r>
          </a:p>
          <a:p>
            <a:endParaRPr lang="en-US"/>
          </a:p>
          <a:p>
            <a:r>
              <a:rPr lang="en-US"/>
              <a:t>You may consider leaning on your personal experience with </a:t>
            </a:r>
            <a:r>
              <a:rPr lang="en-US" sz="1200">
                <a:effectLst/>
                <a:latin typeface="Calibri" panose="020F0502020204030204" pitchFamily="34" charset="0"/>
                <a:cs typeface="Times New Roman" panose="02020603050405020304" pitchFamily="18" charset="0"/>
              </a:rPr>
              <a:t>m</a:t>
            </a:r>
            <a:r>
              <a:rPr lang="en-US" sz="120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 </a:t>
            </a:r>
            <a:r>
              <a:rPr lang="en-US"/>
              <a:t>and what barriers you face(d), or what resources you would like to know more about. </a:t>
            </a:r>
          </a:p>
        </p:txBody>
      </p:sp>
      <p:sp>
        <p:nvSpPr>
          <p:cNvPr id="4" name="Slide Number Placeholder 3"/>
          <p:cNvSpPr>
            <a:spLocks noGrp="1"/>
          </p:cNvSpPr>
          <p:nvPr>
            <p:ph type="sldNum" sz="quarter" idx="5"/>
          </p:nvPr>
        </p:nvSpPr>
        <p:spPr/>
        <p:txBody>
          <a:bodyPr/>
          <a:lstStyle/>
          <a:p>
            <a:fld id="{9C1AD4F3-D7BA-4A83-ADEA-33055041BE18}" type="slidenum">
              <a:rPr lang="en-US" smtClean="0"/>
              <a:t>12</a:t>
            </a:fld>
            <a:endParaRPr lang="en-US"/>
          </a:p>
        </p:txBody>
      </p:sp>
    </p:spTree>
    <p:extLst>
      <p:ext uri="{BB962C8B-B14F-4D97-AF65-F5344CB8AC3E}">
        <p14:creationId xmlns:p14="http://schemas.microsoft.com/office/powerpoint/2010/main" val="31369254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Okay! Let’s come back together as a group and chat briefly about what you learned today.  Was there anything you learned that was a surprise?</a:t>
            </a:r>
          </a:p>
        </p:txBody>
      </p:sp>
      <p:sp>
        <p:nvSpPr>
          <p:cNvPr id="4" name="Slide Number Placeholder 3"/>
          <p:cNvSpPr>
            <a:spLocks noGrp="1"/>
          </p:cNvSpPr>
          <p:nvPr>
            <p:ph type="sldNum" sz="quarter" idx="5"/>
          </p:nvPr>
        </p:nvSpPr>
        <p:spPr/>
        <p:txBody>
          <a:bodyPr/>
          <a:lstStyle/>
          <a:p>
            <a:fld id="{9C1AD4F3-D7BA-4A83-ADEA-33055041BE18}" type="slidenum">
              <a:rPr lang="en-US" smtClean="0"/>
              <a:t>13</a:t>
            </a:fld>
            <a:endParaRPr lang="en-US"/>
          </a:p>
        </p:txBody>
      </p:sp>
    </p:spTree>
    <p:extLst>
      <p:ext uri="{BB962C8B-B14F-4D97-AF65-F5344CB8AC3E}">
        <p14:creationId xmlns:p14="http://schemas.microsoft.com/office/powerpoint/2010/main" val="37481583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Before you leave today, I want you to take a moment to identify at least one person (could be a family member, a friend, or one of the resources we discussed earlier) that you would reach out to if you needed help with </a:t>
            </a:r>
            <a:r>
              <a:rPr lang="en-US" sz="1200">
                <a:effectLst/>
                <a:latin typeface="Calibri" panose="020F0502020204030204" pitchFamily="34" charset="0"/>
                <a:cs typeface="Times New Roman" panose="02020603050405020304" pitchFamily="18" charset="0"/>
              </a:rPr>
              <a:t>m</a:t>
            </a:r>
            <a:r>
              <a:rPr lang="en-US" sz="120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a:t>
            </a:r>
            <a:endParaRPr lang="en-US"/>
          </a:p>
        </p:txBody>
      </p:sp>
      <p:sp>
        <p:nvSpPr>
          <p:cNvPr id="4" name="Slide Number Placeholder 3"/>
          <p:cNvSpPr>
            <a:spLocks noGrp="1"/>
          </p:cNvSpPr>
          <p:nvPr>
            <p:ph type="sldNum" sz="quarter" idx="5"/>
          </p:nvPr>
        </p:nvSpPr>
        <p:spPr/>
        <p:txBody>
          <a:bodyPr/>
          <a:lstStyle/>
          <a:p>
            <a:fld id="{9C1AD4F3-D7BA-4A83-ADEA-33055041BE18}" type="slidenum">
              <a:rPr lang="en-US" smtClean="0"/>
              <a:t>14</a:t>
            </a:fld>
            <a:endParaRPr lang="en-US"/>
          </a:p>
        </p:txBody>
      </p:sp>
    </p:spTree>
    <p:extLst>
      <p:ext uri="{BB962C8B-B14F-4D97-AF65-F5344CB8AC3E}">
        <p14:creationId xmlns:p14="http://schemas.microsoft.com/office/powerpoint/2010/main" val="32960446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I would love to hear from you now. We have about 5 minutes for questions. Please feel free to pose your question to the group and I will do my best to respond or refer you to someone who can answer your question.  </a:t>
            </a:r>
          </a:p>
          <a:p>
            <a:endParaRPr lang="en-US"/>
          </a:p>
        </p:txBody>
      </p:sp>
      <p:sp>
        <p:nvSpPr>
          <p:cNvPr id="4" name="Slide Number Placeholder 3"/>
          <p:cNvSpPr>
            <a:spLocks noGrp="1"/>
          </p:cNvSpPr>
          <p:nvPr>
            <p:ph type="sldNum" sz="quarter" idx="5"/>
          </p:nvPr>
        </p:nvSpPr>
        <p:spPr/>
        <p:txBody>
          <a:bodyPr/>
          <a:lstStyle/>
          <a:p>
            <a:fld id="{9C1AD4F3-D7BA-4A83-ADEA-33055041BE18}" type="slidenum">
              <a:rPr lang="en-US" smtClean="0"/>
              <a:t>15</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Thank you for spending time with me today! </a:t>
            </a:r>
          </a:p>
          <a:p>
            <a:endParaRPr lang="en-US"/>
          </a:p>
          <a:p>
            <a:r>
              <a:rPr lang="en-US"/>
              <a:t>This presentation was developed in partnership with the Maternal Health Network of San Bernardino County, a collaborative committed to supporting families before, during, and after pregnancy. If you would like to learn more about the Maternal Health Network, please visit their website at www.maternalhealthnetworksb.com. </a:t>
            </a:r>
          </a:p>
          <a:p>
            <a:endParaRPr lang="en-US"/>
          </a:p>
        </p:txBody>
      </p:sp>
      <p:sp>
        <p:nvSpPr>
          <p:cNvPr id="4" name="Slide Number Placeholder 3"/>
          <p:cNvSpPr>
            <a:spLocks noGrp="1"/>
          </p:cNvSpPr>
          <p:nvPr>
            <p:ph type="sldNum" sz="quarter" idx="5"/>
          </p:nvPr>
        </p:nvSpPr>
        <p:spPr/>
        <p:txBody>
          <a:bodyPr/>
          <a:lstStyle/>
          <a:p>
            <a:fld id="{9C1AD4F3-D7BA-4A83-ADEA-33055041BE18}" type="slidenum">
              <a:rPr lang="en-US" smtClean="0"/>
              <a:t>16</a:t>
            </a:fld>
            <a:endParaRPr lang="en-US"/>
          </a:p>
        </p:txBody>
      </p:sp>
    </p:spTree>
    <p:extLst>
      <p:ext uri="{BB962C8B-B14F-4D97-AF65-F5344CB8AC3E}">
        <p14:creationId xmlns:p14="http://schemas.microsoft.com/office/powerpoint/2010/main" val="1207795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My name is [INSERT NAME] and I am a representative of [INSERT ORGANIZATION] and have worked in partnership with the Maternal Health Network to provide you this information today. </a:t>
            </a:r>
          </a:p>
          <a:p>
            <a:endParaRPr lang="en-US"/>
          </a:p>
          <a:p>
            <a:r>
              <a:rPr lang="en-US">
                <a:solidFill>
                  <a:srgbClr val="FF0000"/>
                </a:solidFill>
              </a:rPr>
              <a:t>[INSERT ANY BACKGROUND INFORMATION YOU THINK IS HELPFUL FOR THE PARTICIPANTS TO UNDERSTAND ABOUT YOU]</a:t>
            </a:r>
          </a:p>
          <a:p>
            <a:endParaRPr lang="en-US">
              <a:solidFill>
                <a:srgbClr val="FF0000"/>
              </a:solidFill>
            </a:endParaRPr>
          </a:p>
          <a:p>
            <a:pPr marL="171450" indent="-171450">
              <a:buFontTx/>
              <a:buChar char="-"/>
            </a:pPr>
            <a:r>
              <a:rPr lang="en-US" b="1">
                <a:solidFill>
                  <a:srgbClr val="FF0000"/>
                </a:solidFill>
              </a:rPr>
              <a:t>IF TIME ALLOWS – </a:t>
            </a:r>
            <a:endParaRPr lang="en-US">
              <a:solidFill>
                <a:srgbClr val="FF0000"/>
              </a:solidFill>
            </a:endParaRPr>
          </a:p>
          <a:p>
            <a:pPr marL="0" indent="0">
              <a:buFontTx/>
              <a:buNone/>
            </a:pPr>
            <a:r>
              <a:rPr lang="en-US">
                <a:solidFill>
                  <a:srgbClr val="FF0000"/>
                </a:solidFill>
              </a:rPr>
              <a:t>I would like for everyone in the room to now turn to the person sitting next to you and introduce yourself and what you hope to get out of this presentation today (if a virtual presentation, have folks introduce themselves in the chat). </a:t>
            </a:r>
          </a:p>
          <a:p>
            <a:endParaRPr lang="en-US"/>
          </a:p>
        </p:txBody>
      </p:sp>
      <p:sp>
        <p:nvSpPr>
          <p:cNvPr id="4" name="Slide Number Placeholder 3"/>
          <p:cNvSpPr>
            <a:spLocks noGrp="1"/>
          </p:cNvSpPr>
          <p:nvPr>
            <p:ph type="sldNum" sz="quarter" idx="5"/>
          </p:nvPr>
        </p:nvSpPr>
        <p:spPr/>
        <p:txBody>
          <a:bodyPr/>
          <a:lstStyle/>
          <a:p>
            <a:fld id="{9C1AD4F3-D7BA-4A83-ADEA-33055041BE18}" type="slidenum">
              <a:rPr lang="en-US" smtClean="0"/>
              <a:t>2</a:t>
            </a:fld>
            <a:endParaRPr lang="en-US"/>
          </a:p>
        </p:txBody>
      </p:sp>
    </p:spTree>
    <p:extLst>
      <p:ext uri="{BB962C8B-B14F-4D97-AF65-F5344CB8AC3E}">
        <p14:creationId xmlns:p14="http://schemas.microsoft.com/office/powerpoint/2010/main" val="794855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Local subject matter experts identified the three most important things to help families prepare a safe home for babies.  These partners included:</a:t>
            </a:r>
          </a:p>
          <a:p>
            <a:pPr marL="171450" indent="-171450">
              <a:buFont typeface="Arial" panose="020B0604020202020204" pitchFamily="34" charset="0"/>
              <a:buChar char="•"/>
            </a:pPr>
            <a:r>
              <a:rPr lang="en-US" dirty="0"/>
              <a:t>The Black Infant Health Program</a:t>
            </a:r>
          </a:p>
          <a:p>
            <a:pPr marL="171450" indent="-171450">
              <a:buFont typeface="Arial" panose="020B0604020202020204" pitchFamily="34" charset="0"/>
              <a:buChar char="•"/>
            </a:pPr>
            <a:r>
              <a:rPr lang="en-US" dirty="0"/>
              <a:t>Walden Family Services</a:t>
            </a:r>
          </a:p>
          <a:p>
            <a:pPr marL="171450" indent="-171450">
              <a:buFont typeface="Arial" panose="020B0604020202020204" pitchFamily="34" charset="0"/>
              <a:buChar char="•"/>
            </a:pPr>
            <a:r>
              <a:rPr lang="en-US" dirty="0"/>
              <a:t>The Inland Empire Fatherhood Involvement Coalition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know that healthy relationships with yourself as well as with others set the stage for a healthy relationship with your child, and model for your child what healthy relationships look like. It is important to recognize that relationships often shift after having a baby, and w</a:t>
            </a:r>
            <a:r>
              <a:rPr lang="en-US" dirty="0"/>
              <a:t>e hope that by the end of this presentation, you will understand how to build and maintain a healthy relationship with: </a:t>
            </a:r>
          </a:p>
          <a:p>
            <a:pPr marL="171450" indent="-171450">
              <a:buFont typeface="Arial" panose="020B0604020202020204" pitchFamily="34" charset="0"/>
              <a:buChar char="•"/>
            </a:pPr>
            <a:r>
              <a:rPr lang="en-US" dirty="0"/>
              <a:t>yourself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your partner and/or support team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your community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indent="0">
              <a:buFont typeface="Arial" panose="020B0604020202020204" pitchFamily="34" charset="0"/>
              <a:buNone/>
            </a:pPr>
            <a:r>
              <a:rPr lang="en-US" dirty="0"/>
              <a:t>We have structured our time together to first share a bit of information with you, then we will have you chat with another participant about what you have learned.  Finally, we will close our time together by offering folks the opportunity to ask questions. </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Are there any questions before we get started?</a:t>
            </a:r>
          </a:p>
        </p:txBody>
      </p:sp>
      <p:sp>
        <p:nvSpPr>
          <p:cNvPr id="4" name="Slide Number Placeholder 3"/>
          <p:cNvSpPr>
            <a:spLocks noGrp="1"/>
          </p:cNvSpPr>
          <p:nvPr>
            <p:ph type="sldNum" sz="quarter" idx="5"/>
          </p:nvPr>
        </p:nvSpPr>
        <p:spPr/>
        <p:txBody>
          <a:bodyPr/>
          <a:lstStyle/>
          <a:p>
            <a:fld id="{9C1AD4F3-D7BA-4A83-ADEA-33055041BE18}" type="slidenum">
              <a:rPr lang="en-US" smtClean="0"/>
              <a:t>3</a:t>
            </a:fld>
            <a:endParaRPr lang="en-US"/>
          </a:p>
        </p:txBody>
      </p:sp>
    </p:spTree>
    <p:extLst>
      <p:ext uri="{BB962C8B-B14F-4D97-AF65-F5344CB8AC3E}">
        <p14:creationId xmlns:p14="http://schemas.microsoft.com/office/powerpoint/2010/main" val="2746508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lot of information on </a:t>
            </a:r>
            <a:r>
              <a:rPr lang="en-US" sz="1200" dirty="0">
                <a:effectLst/>
                <a:latin typeface="Calibri" panose="020F0502020204030204" pitchFamily="34" charset="0"/>
                <a:cs typeface="Times New Roman" panose="02020603050405020304" pitchFamily="18" charset="0"/>
              </a:rPr>
              <a:t>m</a:t>
            </a:r>
            <a:r>
              <a:rPr lang="en-US" sz="1200" dirty="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 </a:t>
            </a:r>
            <a:r>
              <a:rPr lang="en-US" dirty="0"/>
              <a:t>but this information has been synthesized into three main points that subject matter experts agree are the most important things families need to know about </a:t>
            </a:r>
            <a:r>
              <a:rPr lang="en-US" sz="1200" dirty="0">
                <a:effectLst/>
                <a:latin typeface="Calibri" panose="020F0502020204030204" pitchFamily="34" charset="0"/>
                <a:cs typeface="Times New Roman" panose="02020603050405020304" pitchFamily="18" charset="0"/>
              </a:rPr>
              <a:t>m</a:t>
            </a:r>
            <a:r>
              <a:rPr lang="en-US" sz="1200" dirty="0">
                <a:effectLst/>
                <a:latin typeface="Calibri" panose="020F0502020204030204" pitchFamily="34" charset="0"/>
                <a:ea typeface="Calibri" panose="020F0502020204030204" pitchFamily="34" charset="0"/>
                <a:cs typeface="Times New Roman" panose="02020603050405020304" pitchFamily="18" charset="0"/>
              </a:rPr>
              <a:t>aintaining healthy relationships after delivery, are that you need to build and maintain a healthy relationship with:</a:t>
            </a:r>
            <a:endParaRPr lang="en-US" dirty="0"/>
          </a:p>
          <a:p>
            <a:pPr marL="171450" indent="-171450">
              <a:buFont typeface="Arial" panose="020B0604020202020204" pitchFamily="34" charset="0"/>
              <a:buChar char="•"/>
            </a:pPr>
            <a:r>
              <a:rPr lang="en-US" dirty="0"/>
              <a:t>yourself</a:t>
            </a:r>
          </a:p>
          <a:p>
            <a:pPr marL="171450" indent="-171450">
              <a:buFont typeface="Arial" panose="020B0604020202020204" pitchFamily="34" charset="0"/>
              <a:buChar char="•"/>
            </a:pPr>
            <a:r>
              <a:rPr lang="en-US" dirty="0"/>
              <a:t>your partner and/or support team</a:t>
            </a:r>
          </a:p>
          <a:p>
            <a:pPr marL="171450" indent="-171450">
              <a:buFont typeface="Arial" panose="020B0604020202020204" pitchFamily="34" charset="0"/>
              <a:buChar char="•"/>
            </a:pPr>
            <a:r>
              <a:rPr lang="en-US" dirty="0"/>
              <a:t>your community</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These three components have been identified by subject matter experts as critical for setting the stage for a healthy relationship with your child and for setting an example of what building healthy relationships look like.</a:t>
            </a:r>
          </a:p>
          <a:p>
            <a:pPr marL="0" indent="0">
              <a:buFont typeface="Arial" panose="020B0604020202020204" pitchFamily="34" charset="0"/>
              <a:buNone/>
            </a:pPr>
            <a:endParaRPr lang="en-US" dirty="0"/>
          </a:p>
          <a:p>
            <a:r>
              <a:rPr lang="en-US" dirty="0"/>
              <a:t>Following our review of these three points, I will provide you will some resources on where to go for support. </a:t>
            </a:r>
          </a:p>
        </p:txBody>
      </p:sp>
      <p:sp>
        <p:nvSpPr>
          <p:cNvPr id="4" name="Slide Number Placeholder 3"/>
          <p:cNvSpPr>
            <a:spLocks noGrp="1"/>
          </p:cNvSpPr>
          <p:nvPr>
            <p:ph type="sldNum" sz="quarter" idx="5"/>
          </p:nvPr>
        </p:nvSpPr>
        <p:spPr/>
        <p:txBody>
          <a:bodyPr/>
          <a:lstStyle/>
          <a:p>
            <a:fld id="{9C1AD4F3-D7BA-4A83-ADEA-33055041BE18}" type="slidenum">
              <a:rPr lang="en-US" smtClean="0"/>
              <a:t>4</a:t>
            </a:fld>
            <a:endParaRPr lang="en-US"/>
          </a:p>
        </p:txBody>
      </p:sp>
    </p:spTree>
    <p:extLst>
      <p:ext uri="{BB962C8B-B14F-4D97-AF65-F5344CB8AC3E}">
        <p14:creationId xmlns:p14="http://schemas.microsoft.com/office/powerpoint/2010/main" val="2364558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relationships inevitably shift after a baby is born. Whether it is with your significant other, family, or friends, as a parent or caregiver, you need to be prepared for this normal shift in relationships.  It is also important to prioritize maintaining healthy relationships after delivery, not only to ensure you have a strong support network for yourself and your child, but also to set an example for your child of what a healthy relationship in all facets of life entails.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slide you will see a relationship pyramid, which demonstrates the three types of healthy relationships that build upon one another, all of which benefit your child. We are going to work our way up this pyramid, beginning with how to build and maintain a healthy relationship with yourself.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9C1AD4F3-D7BA-4A83-ADEA-33055041BE18}" type="slidenum">
              <a:rPr lang="en-US" smtClean="0"/>
              <a:t>5</a:t>
            </a:fld>
            <a:endParaRPr lang="en-US"/>
          </a:p>
        </p:txBody>
      </p:sp>
    </p:spTree>
    <p:extLst>
      <p:ext uri="{BB962C8B-B14F-4D97-AF65-F5344CB8AC3E}">
        <p14:creationId xmlns:p14="http://schemas.microsoft.com/office/powerpoint/2010/main" val="246584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and foremost, subject matter experts want you to know that in order to have healthy relationships with others, it’s important to have a healthy relationship with yourself!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SELF-CARE: </a:t>
            </a:r>
            <a:r>
              <a:rPr lang="en-US" dirty="0"/>
              <a:t>Most of you have probably heard the saying, “put your oxygen mask on before assisting others.” However, it’s important to expand that beyond an emergency setting. You don’t want to only take care of yourself in an emergency but actively take care of yourself so you can show up as your best self for others. Self-care helps you maintain your sense of self-worth and sets a good example for your child. If you want your child to sleep well, eat well, take care of themselves and thrive, they need to see their parent doing these things (https://www.verywellfamily.com/how-to-practice-self-care-as-a-new-mom-4771779)! Psychology Today recently published an article with 12 self-care examples (https://www.psychologytoday.com/us/blog/click-here-happiness/201812/self-care-12-ways-take-better-care-yourself?eml).These include: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Regular and sufficient sleep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Take care of your gut by taking a probiotic daily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Exercise daily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Eat healthy, nutritious foods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Say no to others!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Take a self-care trip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Spend time outside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Spend time with a pet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Get organized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Cook at home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Read a book</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Schedule your self-care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SPICES: </a:t>
            </a:r>
            <a:r>
              <a:rPr lang="en-US" b="0" dirty="0"/>
              <a:t>There are six domains to healthy development: 1) social, 2) physical, 3) intellectual, 4) character, 5) emotional, and 6) spiritual. Often parents will hear about these domains in the context of their child’s development, but each of these domains are critical to a healthy existence throughout the lifespan (taken from the Purpose of Scouting curriculum).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Social development</a:t>
            </a:r>
            <a:r>
              <a:rPr lang="en-US" dirty="0"/>
              <a:t>: Social development refers to belonging to a group, one’s relationships with others, and understanding differences between people in small groups of peers, as well issues of diversity and inclusion in larger communities.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Physical Development</a:t>
            </a:r>
            <a:r>
              <a:rPr lang="en-US" dirty="0"/>
              <a:t>: Physical development refers to one’s understanding of their body, including active care for health, wellbeing, and the pursuit of physical skills and fitness.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Intellectual Development</a:t>
            </a:r>
            <a:r>
              <a:rPr lang="en-US" dirty="0"/>
              <a:t>: Intellectual development refers to one’s ability to think, plan, innovate, review and be creative, applying information, knowledge, and skills in new and different circumstances.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Character Development</a:t>
            </a:r>
            <a:r>
              <a:rPr lang="en-US" dirty="0"/>
              <a:t>: Character development refers to the pursuit of personal best. It includes positive attitude, responsibility, respect, and making an effort beyond what benefits the self. It encapsulates personal growth in the five other SPICES.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Emotional Development</a:t>
            </a:r>
            <a:r>
              <a:rPr lang="en-US" dirty="0"/>
              <a:t>: Emotional development refers to the need for understanding of one’s own emotions and the emotions of others. It includes awareness of how a person is feeling, expressing emotions in a positive manner, as well as respecting and supporting the emotional needs of others.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a:t>Spiritual Development: </a:t>
            </a:r>
            <a:r>
              <a:rPr lang="en-US" dirty="0"/>
              <a:t>Spiritual development refers to the development of a person’s beliefs regarding their purpose in life, connection to others, place in the world around them, while respecting the spiritual choices of others.</a:t>
            </a:r>
          </a:p>
        </p:txBody>
      </p:sp>
      <p:sp>
        <p:nvSpPr>
          <p:cNvPr id="4" name="Slide Number Placeholder 3"/>
          <p:cNvSpPr>
            <a:spLocks noGrp="1"/>
          </p:cNvSpPr>
          <p:nvPr>
            <p:ph type="sldNum" sz="quarter" idx="5"/>
          </p:nvPr>
        </p:nvSpPr>
        <p:spPr/>
        <p:txBody>
          <a:bodyPr/>
          <a:lstStyle/>
          <a:p>
            <a:fld id="{9C1AD4F3-D7BA-4A83-ADEA-33055041BE18}" type="slidenum">
              <a:rPr lang="en-US" smtClean="0"/>
              <a:t>6</a:t>
            </a:fld>
            <a:endParaRPr lang="en-US"/>
          </a:p>
        </p:txBody>
      </p:sp>
    </p:spTree>
    <p:extLst>
      <p:ext uri="{BB962C8B-B14F-4D97-AF65-F5344CB8AC3E}">
        <p14:creationId xmlns:p14="http://schemas.microsoft.com/office/powerpoint/2010/main" val="11547026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continue to nurture a healthy relationship with yourself, you will be positioned to build healthy relationships with your immediate support system. While each relationship is different, subject matter experts have offered 12 key elements of healthy relationships: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Communication</a:t>
            </a:r>
            <a:r>
              <a:rPr lang="en-US" sz="1800" dirty="0">
                <a:effectLst/>
                <a:latin typeface="Gentona"/>
                <a:ea typeface="Times New Roman" panose="02020603050405020304" pitchFamily="18" charset="0"/>
                <a:cs typeface="Times New Roman" panose="02020603050405020304" pitchFamily="18" charset="0"/>
              </a:rPr>
              <a:t>. The way you talk with friends or partners is an important part of a relationship. Everyone involved should be able to communicate feelings, opinions, and beliefs. When communicating, consider tone and phrasing. Miscommunication often occurs when individuals choose to text versus talking in person or a phone call. Figuring out the best ways to express your feelings together will help eliminate miscommunication.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Boundaries</a:t>
            </a:r>
            <a:r>
              <a:rPr lang="en-US" sz="1800" dirty="0">
                <a:effectLst/>
                <a:latin typeface="Gentona"/>
                <a:ea typeface="Times New Roman" panose="02020603050405020304" pitchFamily="18" charset="0"/>
                <a:cs typeface="Times New Roman" panose="02020603050405020304" pitchFamily="18" charset="0"/>
              </a:rPr>
              <a:t>. Boundaries are physical, emotional, and mental limits or guidelines a person sets for themselves which others need to respect. You and your partners or friends should feel comfortable in the activities you are doing together. All individuals involved should be respectful of boundaries. Whether it’s romantic, sexual, or platonic, consider what you want the relationship to look like and discuss it with the other(s).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Consent</a:t>
            </a:r>
            <a:r>
              <a:rPr lang="en-US" sz="1800" dirty="0">
                <a:effectLst/>
                <a:latin typeface="Gentona"/>
                <a:ea typeface="Times New Roman" panose="02020603050405020304" pitchFamily="18" charset="0"/>
                <a:cs typeface="Times New Roman" panose="02020603050405020304" pitchFamily="18" charset="0"/>
              </a:rPr>
              <a:t>. Consent is important in all relationships. Consent is uncoerced permission to interact with the body or the life of another person. Coercion can look like pressure to do something, physical force, bargaining, or someone holding power over another to get what they want. Consent can look like asking about boundaries in relationships, actively listening to responses, and always respecting those boundaries.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Trust</a:t>
            </a:r>
            <a:r>
              <a:rPr lang="en-US" sz="1800" dirty="0">
                <a:effectLst/>
                <a:latin typeface="Gentona"/>
                <a:ea typeface="Times New Roman" panose="02020603050405020304" pitchFamily="18" charset="0"/>
                <a:cs typeface="Times New Roman" panose="02020603050405020304" pitchFamily="18" charset="0"/>
              </a:rPr>
              <a:t>. Each person in the relationship should have confidence in one another. If you are questioning whether to trust someone, it may be important to communicate your feelings to them. Consider what makes you not trust someone. Is it something they did, or is it something you’ve experienced in other relationships?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Honesty</a:t>
            </a:r>
            <a:r>
              <a:rPr lang="en-US" sz="1800" dirty="0">
                <a:effectLst/>
                <a:latin typeface="Gentona"/>
                <a:ea typeface="Times New Roman" panose="02020603050405020304" pitchFamily="18" charset="0"/>
                <a:cs typeface="Times New Roman" panose="02020603050405020304" pitchFamily="18" charset="0"/>
              </a:rPr>
              <a:t>. Honesty is important for communication. Each person within the relationship or friendship should have the opportunity to express their feelings and concerns. If you don’t feel comfortable being honest with someone, consider why and seek support if needed.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Independence</a:t>
            </a:r>
            <a:r>
              <a:rPr lang="en-US" sz="1800" dirty="0">
                <a:effectLst/>
                <a:latin typeface="Gentona"/>
                <a:ea typeface="Times New Roman" panose="02020603050405020304" pitchFamily="18" charset="0"/>
                <a:cs typeface="Times New Roman" panose="02020603050405020304" pitchFamily="18" charset="0"/>
              </a:rPr>
              <a:t>. It’s important to have time to yourself in any relationship. Having opportunities to hang with others or time for self-care is important to maintain a healthy relationship. If you live with your partner(s) or friend(s), set up designated areas within your place where you can spend time alone.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Equality</a:t>
            </a:r>
            <a:r>
              <a:rPr lang="en-US" sz="1800" dirty="0">
                <a:effectLst/>
                <a:latin typeface="Gentona"/>
                <a:ea typeface="Times New Roman" panose="02020603050405020304" pitchFamily="18" charset="0"/>
                <a:cs typeface="Times New Roman" panose="02020603050405020304" pitchFamily="18" charset="0"/>
              </a:rPr>
              <a:t>. Each person in the relationship should have an equal say in what’s going on. Listen to each other and respect boundaries.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Support</a:t>
            </a:r>
            <a:r>
              <a:rPr lang="en-US" sz="1800" dirty="0">
                <a:effectLst/>
                <a:latin typeface="Gentona"/>
                <a:ea typeface="Times New Roman" panose="02020603050405020304" pitchFamily="18" charset="0"/>
                <a:cs typeface="Times New Roman" panose="02020603050405020304" pitchFamily="18" charset="0"/>
              </a:rPr>
              <a:t>. Each person in the relationship should feel supported. It’s important to have compassion and empathy for one another. In addition to supporting one another, it’s important to recognize your own needs and communicate boundaries around support.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Responsibility</a:t>
            </a:r>
            <a:r>
              <a:rPr lang="en-US" sz="1800" dirty="0">
                <a:effectLst/>
                <a:latin typeface="Gentona"/>
                <a:ea typeface="Times New Roman" panose="02020603050405020304" pitchFamily="18" charset="0"/>
                <a:cs typeface="Times New Roman" panose="02020603050405020304" pitchFamily="18" charset="0"/>
              </a:rPr>
              <a:t>. Some days you may find you said something hurtful or made a mistake. Make sure to take responsibility for your actions and do not place the blame on your partner(s) or friend(s). Taking responsibility for your actions will further trust and honesty.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Healthy conflict</a:t>
            </a:r>
            <a:r>
              <a:rPr lang="en-US" sz="1800" dirty="0">
                <a:effectLst/>
                <a:latin typeface="Gentona"/>
                <a:ea typeface="Times New Roman" panose="02020603050405020304" pitchFamily="18" charset="0"/>
                <a:cs typeface="Times New Roman" panose="02020603050405020304" pitchFamily="18" charset="0"/>
              </a:rPr>
              <a:t>. You may think conflict is a sign of an unhealthy relationship, but talking about issues or disagreements is normal. You won’t find a person that has the exact same interests, opinions, and beliefs as you; thus, at times disagreements may occur. Communicating your feelings and opinions while being respectful and kind is part of a healthy relationship.</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Safety</a:t>
            </a:r>
            <a:r>
              <a:rPr lang="en-US" sz="1800" dirty="0">
                <a:effectLst/>
                <a:latin typeface="Gentona"/>
                <a:ea typeface="Times New Roman" panose="02020603050405020304" pitchFamily="18" charset="0"/>
                <a:cs typeface="Times New Roman" panose="02020603050405020304" pitchFamily="18" charset="0"/>
              </a:rPr>
              <a:t>. Safety is the foundation of connection in a relationship. In order to set boundaries, communicate, and have fun, everyone must feel safe. If you do not feel safe to express your feelings, have independence, or anything else on this list, seek support using the resources below.</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b="1" dirty="0">
                <a:effectLst/>
                <a:latin typeface="Gentona"/>
                <a:ea typeface="Times New Roman" panose="02020603050405020304" pitchFamily="18" charset="0"/>
                <a:cs typeface="Times New Roman" panose="02020603050405020304" pitchFamily="18" charset="0"/>
              </a:rPr>
              <a:t>Fun</a:t>
            </a:r>
            <a:r>
              <a:rPr lang="en-US" sz="1800" dirty="0">
                <a:effectLst/>
                <a:latin typeface="Gentona"/>
                <a:ea typeface="Times New Roman" panose="02020603050405020304" pitchFamily="18" charset="0"/>
                <a:cs typeface="Times New Roman" panose="02020603050405020304" pitchFamily="18" charset="0"/>
              </a:rPr>
              <a:t>. In addition to all these components, you should be enjoying the time you spend with others. Again, it’s important that your relationships promote your well-being and do not diminish it.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 is also important to expand on who you consider your immediate support system and to consider who else you can reach out to and ask for support after the delivery of your child. Subject Matter Experts want you to know how important it is to lean on extended family members during this time – particularly by deepening those relationships with your partner’s family. By building and maintaining a strong relationship with your partner’s family, you will have a larger support system to support you and your child. Additionally, this relationship building helps maintain a familial support system for your child throughout their life, and often can encourage more engagement from your partner after the delivery of your child if their family is involved. </a:t>
            </a:r>
          </a:p>
        </p:txBody>
      </p:sp>
      <p:sp>
        <p:nvSpPr>
          <p:cNvPr id="4" name="Slide Number Placeholder 3"/>
          <p:cNvSpPr>
            <a:spLocks noGrp="1"/>
          </p:cNvSpPr>
          <p:nvPr>
            <p:ph type="sldNum" sz="quarter" idx="5"/>
          </p:nvPr>
        </p:nvSpPr>
        <p:spPr/>
        <p:txBody>
          <a:bodyPr/>
          <a:lstStyle/>
          <a:p>
            <a:fld id="{9C1AD4F3-D7BA-4A83-ADEA-33055041BE18}" type="slidenum">
              <a:rPr lang="en-US" smtClean="0"/>
              <a:t>7</a:t>
            </a:fld>
            <a:endParaRPr lang="en-US"/>
          </a:p>
        </p:txBody>
      </p:sp>
    </p:spTree>
    <p:extLst>
      <p:ext uri="{BB962C8B-B14F-4D97-AF65-F5344CB8AC3E}">
        <p14:creationId xmlns:p14="http://schemas.microsoft.com/office/powerpoint/2010/main" val="156702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After delivery, parents often experience a rollercoaster of emotions and having people to turn to during the postpartum period is vital. Studies have found that mothers who are able to access trusted help from others feel more self-esteem, confidence as a parent, and struggle less to access information they need in parenting (https://www.zerotothree.org/resources/1906-a-social-life-after-baby-yes).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a:t>Subject matter experts have provided a few tips for how to build and maintain healthy relationships with your community: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a:t>Find a “mommy and me” group or support group: </a:t>
            </a:r>
            <a:r>
              <a:rPr lang="en-US"/>
              <a:t>There are different groups that new parents can join and bring along baby. Some focus on the needs of the adult, like parent discussion groups or hospital-run parenting classes. Others focus on the baby’s interests, such as music and movement or infant massage classes. Both are great ways to meet new people. Talk to your obstetrician or pediatrician about options in your area. You can also call 2-1-1 to get connected to a support group close to your neighborhood.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a:t>Find an online group: </a:t>
            </a:r>
            <a:r>
              <a:rPr lang="en-US" sz="1200" b="0"/>
              <a:t>You can search social media sites or any parenting website for groups that you may want to join. Some are organized by the ages of children, while others focus on parenting practices and philosophies.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b="1"/>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a:t>Engage with Family, Friends, Neighbors, Church: </a:t>
            </a:r>
            <a:r>
              <a:rPr lang="en-US" sz="1200" b="0"/>
              <a:t>Subject matter experts also encourage you to nurture relationships with the child’s extended family, friends, neighbors, and other community members. Often new parents can feel overwhelmed going to meet others, and can easily detach from their community supports they were once engaging with. It is important to maintain these relationships to the extent possible.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p:txBody>
      </p:sp>
      <p:sp>
        <p:nvSpPr>
          <p:cNvPr id="4" name="Slide Number Placeholder 3"/>
          <p:cNvSpPr>
            <a:spLocks noGrp="1"/>
          </p:cNvSpPr>
          <p:nvPr>
            <p:ph type="sldNum" sz="quarter" idx="5"/>
          </p:nvPr>
        </p:nvSpPr>
        <p:spPr/>
        <p:txBody>
          <a:bodyPr/>
          <a:lstStyle/>
          <a:p>
            <a:fld id="{9C1AD4F3-D7BA-4A83-ADEA-33055041BE18}" type="slidenum">
              <a:rPr lang="en-US" smtClean="0"/>
              <a:t>8</a:t>
            </a:fld>
            <a:endParaRPr lang="en-US"/>
          </a:p>
        </p:txBody>
      </p:sp>
    </p:spTree>
    <p:extLst>
      <p:ext uri="{BB962C8B-B14F-4D97-AF65-F5344CB8AC3E}">
        <p14:creationId xmlns:p14="http://schemas.microsoft.com/office/powerpoint/2010/main" val="1966241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that we have reviewed the different relationship components on the relationship pyramid, it is important to understand that all relationships can exist on a spectrum of health: some relationships you have may be strong and healthy, and others may be extremely unhealthy, or even unsafe.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Healthy Relationship Qualities: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Communication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Respect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Trust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Honesty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Equality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Enjoyment of personal space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dirty="0"/>
              <a:t>Consensual sexual decisions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Unhealthy Relationship Qualities: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No communication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Disrespect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No trust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Dishonest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Controlling behavior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Feeling smothered or inability to spend time with others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Pressure to engage in sexual activity without consent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Let’s now review some of the resources that are available to support you and your family wherever you fall on this spectrum. </a:t>
            </a:r>
          </a:p>
        </p:txBody>
      </p:sp>
      <p:sp>
        <p:nvSpPr>
          <p:cNvPr id="4" name="Slide Number Placeholder 3"/>
          <p:cNvSpPr>
            <a:spLocks noGrp="1"/>
          </p:cNvSpPr>
          <p:nvPr>
            <p:ph type="sldNum" sz="quarter" idx="5"/>
          </p:nvPr>
        </p:nvSpPr>
        <p:spPr/>
        <p:txBody>
          <a:bodyPr/>
          <a:lstStyle/>
          <a:p>
            <a:fld id="{9C1AD4F3-D7BA-4A83-ADEA-33055041BE18}" type="slidenum">
              <a:rPr lang="en-US" smtClean="0"/>
              <a:t>9</a:t>
            </a:fld>
            <a:endParaRPr lang="en-US"/>
          </a:p>
        </p:txBody>
      </p:sp>
    </p:spTree>
    <p:extLst>
      <p:ext uri="{BB962C8B-B14F-4D97-AF65-F5344CB8AC3E}">
        <p14:creationId xmlns:p14="http://schemas.microsoft.com/office/powerpoint/2010/main" val="32960332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tx1"/>
        </a:solidFill>
        <a:effectLst/>
      </p:bgPr>
    </p:bg>
    <p:spTree>
      <p:nvGrpSpPr>
        <p:cNvPr id="1" name=""/>
        <p:cNvGrpSpPr/>
        <p:nvPr/>
      </p:nvGrpSpPr>
      <p:grpSpPr>
        <a:xfrm>
          <a:off x="0" y="0"/>
          <a:ext cx="0" cy="0"/>
          <a:chOff x="0" y="0"/>
          <a:chExt cx="0" cy="0"/>
        </a:xfrm>
      </p:grpSpPr>
      <p:pic>
        <p:nvPicPr>
          <p:cNvPr id="10" name="Picture 9" descr="A picture containing person, indoor, wall, baby&#10;&#10;Description automatically generated">
            <a:extLst>
              <a:ext uri="{FF2B5EF4-FFF2-40B4-BE49-F238E27FC236}">
                <a16:creationId xmlns:a16="http://schemas.microsoft.com/office/drawing/2014/main" id="{2385B21B-35A2-415A-9F3D-F65A29DAA4CF}"/>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18743" y="-684213"/>
            <a:ext cx="12844329" cy="6858000"/>
          </a:xfrm>
          <a:prstGeom prst="rect">
            <a:avLst/>
          </a:prstGeom>
          <a:noFill/>
        </p:spPr>
      </p:pic>
      <p:sp>
        <p:nvSpPr>
          <p:cNvPr id="2" name="Title 1">
            <a:extLst>
              <a:ext uri="{FF2B5EF4-FFF2-40B4-BE49-F238E27FC236}">
                <a16:creationId xmlns:a16="http://schemas.microsoft.com/office/drawing/2014/main" id="{DF3CDC91-22FE-4735-BED5-52DF19D535A2}"/>
              </a:ext>
            </a:extLst>
          </p:cNvPr>
          <p:cNvSpPr>
            <a:spLocks noGrp="1"/>
          </p:cNvSpPr>
          <p:nvPr>
            <p:ph type="ctrTitle"/>
          </p:nvPr>
        </p:nvSpPr>
        <p:spPr>
          <a:xfrm>
            <a:off x="5003800" y="112468"/>
            <a:ext cx="7188200" cy="2711409"/>
          </a:xfrm>
        </p:spPr>
        <p:txBody>
          <a:bodyPr anchor="b"/>
          <a:lstStyle>
            <a:lvl1pPr algn="l">
              <a:defRPr sz="6000">
                <a:solidFill>
                  <a:schemeClr val="bg2">
                    <a:lumMod val="75000"/>
                  </a:schemeClr>
                </a:solidFill>
              </a:defRPr>
            </a:lvl1pPr>
          </a:lstStyle>
          <a:p>
            <a:r>
              <a:rPr lang="en-US"/>
              <a:t>Click to edit Master title style</a:t>
            </a:r>
          </a:p>
        </p:txBody>
      </p:sp>
      <p:sp>
        <p:nvSpPr>
          <p:cNvPr id="3" name="Subtitle 2">
            <a:extLst>
              <a:ext uri="{FF2B5EF4-FFF2-40B4-BE49-F238E27FC236}">
                <a16:creationId xmlns:a16="http://schemas.microsoft.com/office/drawing/2014/main" id="{88F2DEE2-C6F4-44E2-9A1F-BE6A5B698F87}"/>
              </a:ext>
            </a:extLst>
          </p:cNvPr>
          <p:cNvSpPr>
            <a:spLocks noGrp="1"/>
          </p:cNvSpPr>
          <p:nvPr>
            <p:ph type="subTitle" idx="1"/>
          </p:nvPr>
        </p:nvSpPr>
        <p:spPr>
          <a:xfrm>
            <a:off x="5003800" y="3080812"/>
            <a:ext cx="7188200" cy="1655762"/>
          </a:xfrm>
        </p:spPr>
        <p:txBody>
          <a:bodyPr>
            <a:normAutofit/>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4A3F4C-625B-46DE-B667-86B01BE1903C}"/>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BFEBDA30-2431-4EB0-AD46-E2C717345D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C6EF52-3896-476B-9DF3-B3E1E43B8823}"/>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7" name="Wave 6">
            <a:extLst>
              <a:ext uri="{FF2B5EF4-FFF2-40B4-BE49-F238E27FC236}">
                <a16:creationId xmlns:a16="http://schemas.microsoft.com/office/drawing/2014/main" id="{15C1E1E6-3BD0-490E-BF21-B7F737AA13FC}"/>
              </a:ext>
            </a:extLst>
          </p:cNvPr>
          <p:cNvSpPr/>
          <p:nvPr userDrawn="1"/>
        </p:nvSpPr>
        <p:spPr>
          <a:xfrm>
            <a:off x="-338280" y="3777188"/>
            <a:ext cx="15076448" cy="7655305"/>
          </a:xfrm>
          <a:prstGeom prst="wave">
            <a:avLst/>
          </a:prstGeom>
          <a:solidFill>
            <a:schemeClr val="tx1"/>
          </a:solid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C7806476-A12D-4200-B0DE-AD88410B04D7}"/>
              </a:ext>
            </a:extLst>
          </p:cNvPr>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293100" y="5686491"/>
            <a:ext cx="3429000" cy="852421"/>
          </a:xfrm>
          <a:prstGeom prst="rect">
            <a:avLst/>
          </a:prstGeom>
          <a:noFill/>
          <a:ln>
            <a:noFill/>
          </a:ln>
        </p:spPr>
      </p:pic>
    </p:spTree>
    <p:extLst>
      <p:ext uri="{BB962C8B-B14F-4D97-AF65-F5344CB8AC3E}">
        <p14:creationId xmlns:p14="http://schemas.microsoft.com/office/powerpoint/2010/main" val="408662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41A0A-1A55-4C91-B97F-B27C230917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E23003F-13DC-447D-8464-17BD5AC25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119DF9-2D45-4D06-8124-A5F9CBFF8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18A3D4-7A57-4358-9691-BDADF885E1E8}"/>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6" name="Footer Placeholder 5">
            <a:extLst>
              <a:ext uri="{FF2B5EF4-FFF2-40B4-BE49-F238E27FC236}">
                <a16:creationId xmlns:a16="http://schemas.microsoft.com/office/drawing/2014/main" id="{794D788A-10C4-4F21-909A-B14DF541CA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910014-52ED-4FC8-AFE7-0B6DD805F796}"/>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247553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7FE22-8B5F-4BDD-A9EC-11973D148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32A3FF-11C5-4249-873D-1780F2B219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7C8994-CA59-45E7-BF8E-ED353CC9E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9BE644-752E-4B04-95F4-1A7ECC622103}"/>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6" name="Footer Placeholder 5">
            <a:extLst>
              <a:ext uri="{FF2B5EF4-FFF2-40B4-BE49-F238E27FC236}">
                <a16:creationId xmlns:a16="http://schemas.microsoft.com/office/drawing/2014/main" id="{21C98D23-6280-4742-81DE-A5F31FAA6E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D2B23-F324-4A7D-9D2C-F322AD4FBC45}"/>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82226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F1304-9254-4575-9D6F-C90AF92DB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997937-DDB2-4F98-8DB4-60AE867ADF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9B701-3DF1-4933-9C4B-BDB57831FA0E}"/>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6270B08F-6237-4E48-BD85-E418989560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F96CDD-6CD3-444A-9337-2BAD3D78A4A0}"/>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998480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0DFC62-11FB-42FD-B171-5AF3CD0FB3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E0868-9934-436C-8316-9E77E2392C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D4394-0960-4B7F-A81F-1F507C36A231}"/>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C50622FE-7110-4BC0-A52E-A5FAB0D132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174E5C-3334-4CCF-B28D-7BC097E1D514}"/>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62534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8" name="Picture Placeholder 17">
            <a:extLst>
              <a:ext uri="{FF2B5EF4-FFF2-40B4-BE49-F238E27FC236}">
                <a16:creationId xmlns:a16="http://schemas.microsoft.com/office/drawing/2014/main" id="{BC29BF71-28E3-4E4A-A418-F7C6356E630D}"/>
              </a:ext>
            </a:extLst>
          </p:cNvPr>
          <p:cNvSpPr>
            <a:spLocks noGrp="1"/>
          </p:cNvSpPr>
          <p:nvPr>
            <p:ph type="pic" sz="quarter" idx="13" hasCustomPrompt="1"/>
          </p:nvPr>
        </p:nvSpPr>
        <p:spPr>
          <a:xfrm>
            <a:off x="8242299" y="4564063"/>
            <a:ext cx="2766595" cy="1127624"/>
          </a:xfrm>
        </p:spPr>
        <p:txBody>
          <a:bodyPr/>
          <a:lstStyle>
            <a:lvl1pPr marL="0" indent="0">
              <a:buNone/>
              <a:defRPr/>
            </a:lvl1pPr>
          </a:lstStyle>
          <a:p>
            <a:r>
              <a:rPr lang="en-US"/>
              <a:t>Insert Logo</a:t>
            </a:r>
          </a:p>
          <a:p>
            <a:endParaRPr lang="en-US"/>
          </a:p>
        </p:txBody>
      </p:sp>
    </p:spTree>
    <p:extLst>
      <p:ext uri="{BB962C8B-B14F-4D97-AF65-F5344CB8AC3E}">
        <p14:creationId xmlns:p14="http://schemas.microsoft.com/office/powerpoint/2010/main" val="16017293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E3150-DE72-4A10-8011-D51EED84A26E}"/>
              </a:ext>
            </a:extLst>
          </p:cNvPr>
          <p:cNvSpPr>
            <a:spLocks noGrp="1"/>
          </p:cNvSpPr>
          <p:nvPr>
            <p:ph type="title"/>
          </p:nvPr>
        </p:nvSpPr>
        <p:spPr>
          <a:solidFill>
            <a:schemeClr val="tx2">
              <a:lumMod val="75000"/>
            </a:schemeClr>
          </a:solidFill>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0E83B7DB-C66F-407A-B6DB-1FE671D3C8E2}"/>
              </a:ext>
            </a:extLst>
          </p:cNvPr>
          <p:cNvSpPr>
            <a:spLocks noGrp="1"/>
          </p:cNvSpPr>
          <p:nvPr>
            <p:ph idx="1"/>
          </p:nvPr>
        </p:nvSpPr>
        <p:spPr>
          <a:xfrm>
            <a:off x="838199" y="1823800"/>
            <a:ext cx="10515600" cy="4351338"/>
          </a:xfrm>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99891C-7291-4F93-8B0C-6904F960FA0B}"/>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9C5EE3D9-F118-4C07-88EA-C6BD49431A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54208-4641-4440-A410-6E9D93209364}"/>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Wave 7">
            <a:extLst>
              <a:ext uri="{FF2B5EF4-FFF2-40B4-BE49-F238E27FC236}">
                <a16:creationId xmlns:a16="http://schemas.microsoft.com/office/drawing/2014/main" id="{3864FAC7-C4BF-4F64-8FDA-7746D2FA564D}"/>
              </a:ext>
            </a:extLst>
          </p:cNvPr>
          <p:cNvSpPr/>
          <p:nvPr userDrawn="1"/>
        </p:nvSpPr>
        <p:spPr>
          <a:xfrm>
            <a:off x="-136358" y="5329262"/>
            <a:ext cx="12464715" cy="4765234"/>
          </a:xfrm>
          <a:prstGeom prst="wave">
            <a:avLst/>
          </a:prstGeom>
          <a:solidFill>
            <a:schemeClr val="tx2">
              <a:lumMod val="40000"/>
              <a:lumOff val="60000"/>
            </a:schemeClr>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AFBC7187-C628-4BD0-A1F4-C1F13EF5DDEF}"/>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54758343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BC5B-8CA9-48DA-B23D-D5D3AA5EB2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B1239F-AB50-457D-994D-9F3977239E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F28DF9-44C7-48B4-9A59-B081F1884D27}"/>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0DAC6556-E335-4586-B50C-C6B1D4DA09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6C7A72-2B94-4836-81D4-B163D9C52891}"/>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Wave 7">
            <a:extLst>
              <a:ext uri="{FF2B5EF4-FFF2-40B4-BE49-F238E27FC236}">
                <a16:creationId xmlns:a16="http://schemas.microsoft.com/office/drawing/2014/main" id="{05EDDE59-2DFA-4CB2-8212-53AF25EA97CA}"/>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A2FCC08-2CB9-40F5-A016-B3F5F3959906}"/>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39945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D2EF-E43F-4259-B9AC-635D487F05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E9F763-A405-4EF7-A49F-AA2E231E98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C9DA43-42E1-45A2-B9A8-9563C98B58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7DE73A-8C2C-4328-B123-ACD0E065F4B5}"/>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6" name="Footer Placeholder 5">
            <a:extLst>
              <a:ext uri="{FF2B5EF4-FFF2-40B4-BE49-F238E27FC236}">
                <a16:creationId xmlns:a16="http://schemas.microsoft.com/office/drawing/2014/main" id="{1D0DFB9C-9B2F-47C0-84B2-7B85E9B4D7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A6722F-300F-401D-AD6B-0C944EFF4232}"/>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10" name="Wave 9">
            <a:extLst>
              <a:ext uri="{FF2B5EF4-FFF2-40B4-BE49-F238E27FC236}">
                <a16:creationId xmlns:a16="http://schemas.microsoft.com/office/drawing/2014/main" id="{8E9D1CCE-C048-466F-87F3-E77E9BAF2910}"/>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E36B159E-04BB-4886-B35B-593F4B1D1EDE}"/>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1349612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71148-38C4-4618-B7CD-F98A845379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A30B41-C640-457A-84FE-A04A186F59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42FCA36-B5E5-430F-991B-5842999D52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A79D4C-39F9-4194-A20B-55459EA598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780464-CB80-4BC8-935A-08F6B2F4CB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7D707-0351-4A64-932C-B37F202B9549}"/>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8" name="Footer Placeholder 7">
            <a:extLst>
              <a:ext uri="{FF2B5EF4-FFF2-40B4-BE49-F238E27FC236}">
                <a16:creationId xmlns:a16="http://schemas.microsoft.com/office/drawing/2014/main" id="{82AB6B5D-5CD1-47FE-8845-5B277FC31D4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91E486-6ACE-4EB9-9000-F447E215ABAE}"/>
              </a:ext>
            </a:extLst>
          </p:cNvPr>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1318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
        <p:nvSpPr>
          <p:cNvPr id="10" name="Content Placeholder 2">
            <a:extLst>
              <a:ext uri="{FF2B5EF4-FFF2-40B4-BE49-F238E27FC236}">
                <a16:creationId xmlns:a16="http://schemas.microsoft.com/office/drawing/2014/main" id="{3BE93B82-40A6-404F-966C-6DAE8CFC2D95}"/>
              </a:ext>
            </a:extLst>
          </p:cNvPr>
          <p:cNvSpPr>
            <a:spLocks noGrp="1"/>
          </p:cNvSpPr>
          <p:nvPr>
            <p:ph idx="1"/>
          </p:nvPr>
        </p:nvSpPr>
        <p:spPr>
          <a:xfrm>
            <a:off x="838199" y="1823800"/>
            <a:ext cx="10515600" cy="435133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108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5A9B8-78AD-4E6E-AFA8-39D324859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0D83FD-6C61-434B-960F-97AAF1C2B470}"/>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4" name="Footer Placeholder 3">
            <a:extLst>
              <a:ext uri="{FF2B5EF4-FFF2-40B4-BE49-F238E27FC236}">
                <a16:creationId xmlns:a16="http://schemas.microsoft.com/office/drawing/2014/main" id="{F8BC5C04-5096-4334-84F0-1A2CE3F1D0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598C64-AA9C-46A9-B5DA-78533311DD6F}"/>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8" name="Wave 7">
            <a:extLst>
              <a:ext uri="{FF2B5EF4-FFF2-40B4-BE49-F238E27FC236}">
                <a16:creationId xmlns:a16="http://schemas.microsoft.com/office/drawing/2014/main" id="{08668E2E-164F-4089-8582-ABBD242EBB35}"/>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F4BCA951-06B4-41CC-B314-6BEA3FF7C092}"/>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205511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1F307-9051-4F03-8B50-344D72A57A39}"/>
              </a:ext>
            </a:extLst>
          </p:cNvPr>
          <p:cNvSpPr>
            <a:spLocks noGrp="1"/>
          </p:cNvSpPr>
          <p:nvPr>
            <p:ph type="dt" sz="half" idx="10"/>
          </p:nvPr>
        </p:nvSpPr>
        <p:spPr/>
        <p:txBody>
          <a:bodyPr/>
          <a:lstStyle/>
          <a:p>
            <a:fld id="{B61BEF0D-F0BB-DE4B-95CE-6DB70DBA9567}" type="datetimeFigureOut">
              <a:rPr lang="en-US" smtClean="0"/>
              <a:pPr/>
              <a:t>5/25/2022</a:t>
            </a:fld>
            <a:endParaRPr lang="en-US"/>
          </a:p>
        </p:txBody>
      </p:sp>
      <p:sp>
        <p:nvSpPr>
          <p:cNvPr id="3" name="Footer Placeholder 2">
            <a:extLst>
              <a:ext uri="{FF2B5EF4-FFF2-40B4-BE49-F238E27FC236}">
                <a16:creationId xmlns:a16="http://schemas.microsoft.com/office/drawing/2014/main" id="{AFE9EA65-E996-4A42-A89D-47870C0968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55B34D-E7F8-4517-99F1-17965E8721F6}"/>
              </a:ext>
            </a:extLst>
          </p:cNvPr>
          <p:cNvSpPr>
            <a:spLocks noGrp="1"/>
          </p:cNvSpPr>
          <p:nvPr>
            <p:ph type="sldNum" sz="quarter" idx="12"/>
          </p:nvPr>
        </p:nvSpPr>
        <p:spPr/>
        <p:txBody>
          <a:bodyPr/>
          <a:lstStyle/>
          <a:p>
            <a:fld id="{D57F1E4F-1CFF-5643-939E-217C01CDF565}" type="slidenum">
              <a:rPr lang="en-US" smtClean="0"/>
              <a:pPr/>
              <a:t>‹#›</a:t>
            </a:fld>
            <a:endParaRPr lang="en-US"/>
          </a:p>
        </p:txBody>
      </p:sp>
      <p:sp>
        <p:nvSpPr>
          <p:cNvPr id="7" name="Wave 6">
            <a:extLst>
              <a:ext uri="{FF2B5EF4-FFF2-40B4-BE49-F238E27FC236}">
                <a16:creationId xmlns:a16="http://schemas.microsoft.com/office/drawing/2014/main" id="{60DD54C9-7421-4EB2-9739-C327A06036CC}"/>
              </a:ext>
            </a:extLst>
          </p:cNvPr>
          <p:cNvSpPr/>
          <p:nvPr userDrawn="1"/>
        </p:nvSpPr>
        <p:spPr>
          <a:xfrm>
            <a:off x="-136358" y="5329262"/>
            <a:ext cx="12464715" cy="4765234"/>
          </a:xfrm>
          <a:prstGeom prst="wave">
            <a:avLst/>
          </a:prstGeom>
          <a:solidFill>
            <a:sysClr val="window" lastClr="FFFFFF"/>
          </a:solidFill>
          <a:ln w="76200" cap="flat" cmpd="sng" algn="ctr">
            <a:solidFill>
              <a:srgbClr val="954F72"/>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Palatino Linotype"/>
              <a:ea typeface="+mn-ea"/>
              <a:cs typeface="+mn-cs"/>
            </a:endParaRPr>
          </a:p>
        </p:txBody>
      </p:sp>
      <p:pic>
        <p:nvPicPr>
          <p:cNvPr id="8" name="Picture 7">
            <a:extLst>
              <a:ext uri="{FF2B5EF4-FFF2-40B4-BE49-F238E27FC236}">
                <a16:creationId xmlns:a16="http://schemas.microsoft.com/office/drawing/2014/main" id="{BA4C64E6-D5CD-4A4A-ACD9-AB8271301453}"/>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78269" y="5691687"/>
            <a:ext cx="2831731" cy="801188"/>
          </a:xfrm>
          <a:prstGeom prst="rect">
            <a:avLst/>
          </a:prstGeom>
          <a:noFill/>
          <a:ln>
            <a:noFill/>
          </a:ln>
        </p:spPr>
      </p:pic>
    </p:spTree>
    <p:extLst>
      <p:ext uri="{BB962C8B-B14F-4D97-AF65-F5344CB8AC3E}">
        <p14:creationId xmlns:p14="http://schemas.microsoft.com/office/powerpoint/2010/main" val="40564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50000">
              <a:schemeClr val="bg2">
                <a:lumMod val="60000"/>
                <a:lumOff val="40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C8583D-3704-4EF9-AC40-8ABC556BEC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F34BA7-E8BF-4FFF-8BF7-DAEEC0B0E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6FF32-82B8-43B3-8541-4D716178CF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5/25/2022</a:t>
            </a:fld>
            <a:endParaRPr lang="en-US"/>
          </a:p>
        </p:txBody>
      </p:sp>
      <p:sp>
        <p:nvSpPr>
          <p:cNvPr id="5" name="Footer Placeholder 4">
            <a:extLst>
              <a:ext uri="{FF2B5EF4-FFF2-40B4-BE49-F238E27FC236}">
                <a16:creationId xmlns:a16="http://schemas.microsoft.com/office/drawing/2014/main" id="{CDFA1BE1-FB5B-4785-8AD9-E733CE9540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562ACE-2C0C-40CB-A421-3D29907382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348081325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73" r:id="rId8"/>
    <p:sldLayoutId id="2147483667" r:id="rId9"/>
    <p:sldLayoutId id="2147483668" r:id="rId10"/>
    <p:sldLayoutId id="2147483669" r:id="rId11"/>
    <p:sldLayoutId id="2147483670" r:id="rId12"/>
    <p:sldLayoutId id="2147483671" r:id="rId13"/>
  </p:sldLayoutIdLst>
  <p:txStyles>
    <p:titleStyle>
      <a:lvl1pPr algn="l" defTabSz="914400" rtl="0" eaLnBrk="1" latinLnBrk="0" hangingPunct="1">
        <a:lnSpc>
          <a:spcPct val="90000"/>
        </a:lnSpc>
        <a:spcBef>
          <a:spcPct val="0"/>
        </a:spcBef>
        <a:buNone/>
        <a:defRPr sz="54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4.svg"/></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211D-871B-4EAA-911B-302243E4AFC9}"/>
              </a:ext>
            </a:extLst>
          </p:cNvPr>
          <p:cNvSpPr>
            <a:spLocks noGrp="1"/>
          </p:cNvSpPr>
          <p:nvPr>
            <p:ph type="ctrTitle"/>
          </p:nvPr>
        </p:nvSpPr>
        <p:spPr>
          <a:xfrm>
            <a:off x="1037390" y="0"/>
            <a:ext cx="9894797" cy="2387600"/>
          </a:xfrm>
        </p:spPr>
        <p:txBody>
          <a:bodyPr>
            <a:normAutofit/>
          </a:bodyPr>
          <a:lstStyle/>
          <a:p>
            <a:pPr algn="ctr"/>
            <a:r>
              <a:rPr lang="en-US" dirty="0"/>
              <a:t>Maintaining Healthy Relationships After Delivery</a:t>
            </a:r>
          </a:p>
        </p:txBody>
      </p:sp>
      <p:sp>
        <p:nvSpPr>
          <p:cNvPr id="3" name="Subtitle 2">
            <a:extLst>
              <a:ext uri="{FF2B5EF4-FFF2-40B4-BE49-F238E27FC236}">
                <a16:creationId xmlns:a16="http://schemas.microsoft.com/office/drawing/2014/main" id="{DC466C30-396D-431D-98F0-18BE8638A6F3}"/>
              </a:ext>
            </a:extLst>
          </p:cNvPr>
          <p:cNvSpPr>
            <a:spLocks noGrp="1"/>
          </p:cNvSpPr>
          <p:nvPr>
            <p:ph type="subTitle" idx="1"/>
          </p:nvPr>
        </p:nvSpPr>
        <p:spPr>
          <a:xfrm>
            <a:off x="3987799" y="3072642"/>
            <a:ext cx="7325895" cy="1655762"/>
          </a:xfrm>
        </p:spPr>
        <p:txBody>
          <a:bodyPr/>
          <a:lstStyle/>
          <a:p>
            <a:r>
              <a:rPr lang="en-US" dirty="0">
                <a:solidFill>
                  <a:schemeClr val="bg2">
                    <a:lumMod val="75000"/>
                  </a:schemeClr>
                </a:solidFill>
              </a:rPr>
              <a:t>Insert Date and Time</a:t>
            </a:r>
          </a:p>
        </p:txBody>
      </p:sp>
      <p:sp>
        <p:nvSpPr>
          <p:cNvPr id="4" name="Rectangle 3">
            <a:extLst>
              <a:ext uri="{FF2B5EF4-FFF2-40B4-BE49-F238E27FC236}">
                <a16:creationId xmlns:a16="http://schemas.microsoft.com/office/drawing/2014/main" id="{BD962BB1-25FA-46D7-B825-539C848DC7E4}"/>
              </a:ext>
            </a:extLst>
          </p:cNvPr>
          <p:cNvSpPr/>
          <p:nvPr/>
        </p:nvSpPr>
        <p:spPr>
          <a:xfrm>
            <a:off x="1037390" y="5165558"/>
            <a:ext cx="3636210" cy="1413042"/>
          </a:xfrm>
          <a:prstGeom prst="rect">
            <a:avLst/>
          </a:pr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bg1"/>
                </a:solidFill>
              </a:rPr>
              <a:t>Insert Organization Logo</a:t>
            </a:r>
          </a:p>
        </p:txBody>
      </p:sp>
    </p:spTree>
    <p:extLst>
      <p:ext uri="{BB962C8B-B14F-4D97-AF65-F5344CB8AC3E}">
        <p14:creationId xmlns:p14="http://schemas.microsoft.com/office/powerpoint/2010/main" val="4081440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655320" y="356790"/>
            <a:ext cx="10515600" cy="1325563"/>
          </a:xfrm>
        </p:spPr>
        <p:txBody>
          <a:bodyPr>
            <a:normAutofit/>
          </a:bodyPr>
          <a:lstStyle/>
          <a:p>
            <a:r>
              <a:rPr lang="en-US"/>
              <a:t>Where to go for Support</a:t>
            </a:r>
          </a:p>
        </p:txBody>
      </p:sp>
      <p:sp>
        <p:nvSpPr>
          <p:cNvPr id="7" name="TextBox 6">
            <a:extLst>
              <a:ext uri="{FF2B5EF4-FFF2-40B4-BE49-F238E27FC236}">
                <a16:creationId xmlns:a16="http://schemas.microsoft.com/office/drawing/2014/main" id="{677B8A79-B8DC-4A67-B9D4-9935A2311C0E}"/>
              </a:ext>
            </a:extLst>
          </p:cNvPr>
          <p:cNvSpPr txBox="1"/>
          <p:nvPr/>
        </p:nvSpPr>
        <p:spPr>
          <a:xfrm>
            <a:off x="8153402" y="2935226"/>
            <a:ext cx="2476500" cy="369332"/>
          </a:xfrm>
          <a:prstGeom prst="rect">
            <a:avLst/>
          </a:prstGeom>
          <a:noFill/>
        </p:spPr>
        <p:txBody>
          <a:bodyPr wrap="square" rtlCol="0">
            <a:spAutoFit/>
          </a:bodyPr>
          <a:lstStyle/>
          <a:p>
            <a:pPr algn="ctr"/>
            <a:r>
              <a:rPr lang="en-US" b="1" i="1">
                <a:solidFill>
                  <a:schemeClr val="bg1"/>
                </a:solidFill>
              </a:rPr>
              <a:t>Healthy Relationships</a:t>
            </a:r>
          </a:p>
        </p:txBody>
      </p:sp>
      <p:sp>
        <p:nvSpPr>
          <p:cNvPr id="9" name="TextBox 8">
            <a:extLst>
              <a:ext uri="{FF2B5EF4-FFF2-40B4-BE49-F238E27FC236}">
                <a16:creationId xmlns:a16="http://schemas.microsoft.com/office/drawing/2014/main" id="{30755F9A-74E1-4885-B314-552709B2CA76}"/>
              </a:ext>
            </a:extLst>
          </p:cNvPr>
          <p:cNvSpPr txBox="1"/>
          <p:nvPr/>
        </p:nvSpPr>
        <p:spPr>
          <a:xfrm>
            <a:off x="1346202" y="2935226"/>
            <a:ext cx="2984498" cy="369332"/>
          </a:xfrm>
          <a:prstGeom prst="rect">
            <a:avLst/>
          </a:prstGeom>
          <a:noFill/>
        </p:spPr>
        <p:txBody>
          <a:bodyPr wrap="square" rtlCol="0">
            <a:spAutoFit/>
          </a:bodyPr>
          <a:lstStyle/>
          <a:p>
            <a:pPr algn="ctr"/>
            <a:r>
              <a:rPr lang="en-US" b="1" i="1">
                <a:solidFill>
                  <a:schemeClr val="bg1"/>
                </a:solidFill>
              </a:rPr>
              <a:t>Unhealthy Relationships</a:t>
            </a:r>
          </a:p>
        </p:txBody>
      </p:sp>
      <p:sp>
        <p:nvSpPr>
          <p:cNvPr id="14" name="TextBox 13">
            <a:extLst>
              <a:ext uri="{FF2B5EF4-FFF2-40B4-BE49-F238E27FC236}">
                <a16:creationId xmlns:a16="http://schemas.microsoft.com/office/drawing/2014/main" id="{C3471161-A6AC-4266-810E-71687A801E58}"/>
              </a:ext>
            </a:extLst>
          </p:cNvPr>
          <p:cNvSpPr txBox="1"/>
          <p:nvPr/>
        </p:nvSpPr>
        <p:spPr>
          <a:xfrm>
            <a:off x="875633" y="1682353"/>
            <a:ext cx="10515600" cy="4047262"/>
          </a:xfrm>
          <a:prstGeom prst="rect">
            <a:avLst/>
          </a:prstGeom>
          <a:noFill/>
        </p:spPr>
        <p:txBody>
          <a:bodyPr wrap="square" rtlCol="0">
            <a:spAutoFit/>
          </a:bodyPr>
          <a:lstStyle/>
          <a:p>
            <a:pPr>
              <a:spcAft>
                <a:spcPts val="600"/>
              </a:spcAft>
            </a:pPr>
            <a:r>
              <a:rPr lang="en-US" sz="3600" dirty="0"/>
              <a:t>If you or someone you know is experiencing </a:t>
            </a:r>
            <a:r>
              <a:rPr lang="en-US" sz="3600" b="1" dirty="0"/>
              <a:t>intimate partner violence</a:t>
            </a:r>
            <a:r>
              <a:rPr lang="en-US" sz="3600" dirty="0"/>
              <a:t>, please contact:</a:t>
            </a:r>
          </a:p>
          <a:p>
            <a:pPr marL="571500" indent="-571500">
              <a:buFont typeface="Arial" panose="020B0604020202020204" pitchFamily="34" charset="0"/>
              <a:buChar char="•"/>
            </a:pPr>
            <a:r>
              <a:rPr lang="en-US" sz="3600" b="1" dirty="0">
                <a:solidFill>
                  <a:schemeClr val="tx2"/>
                </a:solidFill>
              </a:rPr>
              <a:t>Domestic Violence Hotline </a:t>
            </a:r>
            <a:r>
              <a:rPr lang="en-US" sz="3600" dirty="0"/>
              <a:t>|</a:t>
            </a:r>
            <a:r>
              <a:rPr lang="en-US" sz="3600" b="1" dirty="0"/>
              <a:t> 1-800-799-7233</a:t>
            </a:r>
            <a:endParaRPr lang="en-US" sz="3600" dirty="0"/>
          </a:p>
          <a:p>
            <a:pPr marL="571500" indent="-571500">
              <a:buFont typeface="Arial" panose="020B0604020202020204" pitchFamily="34" charset="0"/>
              <a:buChar char="•"/>
            </a:pPr>
            <a:r>
              <a:rPr lang="en-US" sz="3600" b="1" dirty="0">
                <a:solidFill>
                  <a:schemeClr val="tx2"/>
                </a:solidFill>
              </a:rPr>
              <a:t>Option House </a:t>
            </a:r>
            <a:r>
              <a:rPr lang="en-US" sz="3600" b="1" dirty="0"/>
              <a:t>|</a:t>
            </a:r>
            <a:r>
              <a:rPr lang="en-US" sz="3600" dirty="0"/>
              <a:t> </a:t>
            </a:r>
            <a:r>
              <a:rPr lang="en-US" sz="3600" b="1" dirty="0"/>
              <a:t>909-381-3471</a:t>
            </a:r>
          </a:p>
          <a:p>
            <a:pPr marL="571500" indent="-571500">
              <a:buFont typeface="Arial" panose="020B0604020202020204" pitchFamily="34" charset="0"/>
              <a:buChar char="•"/>
            </a:pPr>
            <a:r>
              <a:rPr lang="en-US" sz="3600" b="1" dirty="0">
                <a:solidFill>
                  <a:schemeClr val="tx2"/>
                </a:solidFill>
              </a:rPr>
              <a:t>SBC Legal Services</a:t>
            </a:r>
            <a:r>
              <a:rPr lang="en-US" sz="3600" b="1" dirty="0"/>
              <a:t>| 909-889-7328</a:t>
            </a:r>
          </a:p>
          <a:p>
            <a:pPr marL="571500" indent="-571500">
              <a:buFont typeface="Arial" panose="020B0604020202020204" pitchFamily="34" charset="0"/>
              <a:buChar char="•"/>
            </a:pPr>
            <a:r>
              <a:rPr lang="en-US" sz="3600" b="1" dirty="0">
                <a:solidFill>
                  <a:schemeClr val="tx2"/>
                </a:solidFill>
              </a:rPr>
              <a:t>Inland Empire United Way </a:t>
            </a:r>
            <a:r>
              <a:rPr lang="en-US" sz="3600" b="1" dirty="0"/>
              <a:t>| 2-1-1</a:t>
            </a:r>
          </a:p>
          <a:p>
            <a:endParaRPr lang="en-US" sz="3600" dirty="0"/>
          </a:p>
        </p:txBody>
      </p:sp>
    </p:spTree>
    <p:extLst>
      <p:ext uri="{BB962C8B-B14F-4D97-AF65-F5344CB8AC3E}">
        <p14:creationId xmlns:p14="http://schemas.microsoft.com/office/powerpoint/2010/main" val="2050439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a:t>Let’s Chat…</a:t>
            </a:r>
          </a:p>
        </p:txBody>
      </p:sp>
      <p:sp>
        <p:nvSpPr>
          <p:cNvPr id="6" name="Title 3">
            <a:extLst>
              <a:ext uri="{FF2B5EF4-FFF2-40B4-BE49-F238E27FC236}">
                <a16:creationId xmlns:a16="http://schemas.microsoft.com/office/drawing/2014/main" id="{6AC7DF05-A8B8-4053-994E-0ABFE61D9E7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600">
                <a:solidFill>
                  <a:schemeClr val="tx1"/>
                </a:solidFill>
              </a:rPr>
              <a:t>Maintaining Healthy Relationships After Delivery</a:t>
            </a:r>
          </a:p>
        </p:txBody>
      </p:sp>
    </p:spTree>
    <p:extLst>
      <p:ext uri="{BB962C8B-B14F-4D97-AF65-F5344CB8AC3E}">
        <p14:creationId xmlns:p14="http://schemas.microsoft.com/office/powerpoint/2010/main" val="1824850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a:t>Think - Pair - Share</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1525656" y="1910385"/>
            <a:ext cx="9140687" cy="2409824"/>
          </a:xfrm>
        </p:spPr>
        <p:txBody>
          <a:bodyPr>
            <a:normAutofit/>
          </a:bodyPr>
          <a:lstStyle/>
          <a:p>
            <a:pPr marL="0" indent="0" algn="ctr">
              <a:buNone/>
            </a:pPr>
            <a:endParaRPr lang="en-US" sz="2400" b="1"/>
          </a:p>
          <a:p>
            <a:pPr marL="0" indent="0" algn="ctr">
              <a:lnSpc>
                <a:spcPct val="100000"/>
              </a:lnSpc>
              <a:spcAft>
                <a:spcPts val="1200"/>
              </a:spcAft>
              <a:buNone/>
            </a:pPr>
            <a:r>
              <a:rPr lang="en-US" b="1"/>
              <a:t>What was the most important idea you learned during our time together? </a:t>
            </a:r>
          </a:p>
        </p:txBody>
      </p:sp>
    </p:spTree>
    <p:extLst>
      <p:ext uri="{BB962C8B-B14F-4D97-AF65-F5344CB8AC3E}">
        <p14:creationId xmlns:p14="http://schemas.microsoft.com/office/powerpoint/2010/main" val="2237157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a:t>Group Discussion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2095500" y="1690688"/>
            <a:ext cx="8001000" cy="4351338"/>
          </a:xfrm>
        </p:spPr>
        <p:txBody>
          <a:bodyPr/>
          <a:lstStyle/>
          <a:p>
            <a:pPr marL="0" indent="0" algn="ctr">
              <a:buNone/>
            </a:pPr>
            <a:endParaRPr lang="en-US" b="1"/>
          </a:p>
          <a:p>
            <a:pPr marL="0" indent="0" algn="ctr">
              <a:buNone/>
            </a:pPr>
            <a:r>
              <a:rPr lang="en-US" b="1"/>
              <a:t>Was there anything you learned today that was a surprise?</a:t>
            </a:r>
            <a:endParaRPr lang="en-US"/>
          </a:p>
        </p:txBody>
      </p:sp>
    </p:spTree>
    <p:extLst>
      <p:ext uri="{BB962C8B-B14F-4D97-AF65-F5344CB8AC3E}">
        <p14:creationId xmlns:p14="http://schemas.microsoft.com/office/powerpoint/2010/main" val="1964090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2C693-F876-4380-9369-75764D9615EF}"/>
              </a:ext>
            </a:extLst>
          </p:cNvPr>
          <p:cNvSpPr>
            <a:spLocks noGrp="1"/>
          </p:cNvSpPr>
          <p:nvPr>
            <p:ph type="title"/>
          </p:nvPr>
        </p:nvSpPr>
        <p:spPr/>
        <p:txBody>
          <a:bodyPr/>
          <a:lstStyle/>
          <a:p>
            <a:r>
              <a:rPr lang="en-US"/>
              <a:t>Personal Reflection</a:t>
            </a:r>
          </a:p>
        </p:txBody>
      </p:sp>
      <p:sp>
        <p:nvSpPr>
          <p:cNvPr id="3" name="Content Placeholder 2">
            <a:extLst>
              <a:ext uri="{FF2B5EF4-FFF2-40B4-BE49-F238E27FC236}">
                <a16:creationId xmlns:a16="http://schemas.microsoft.com/office/drawing/2014/main" id="{7343278A-6230-4651-872D-F775E9A738F6}"/>
              </a:ext>
            </a:extLst>
          </p:cNvPr>
          <p:cNvSpPr>
            <a:spLocks noGrp="1"/>
          </p:cNvSpPr>
          <p:nvPr>
            <p:ph idx="1"/>
          </p:nvPr>
        </p:nvSpPr>
        <p:spPr>
          <a:xfrm>
            <a:off x="838200" y="1734494"/>
            <a:ext cx="10515600" cy="2214654"/>
          </a:xfrm>
        </p:spPr>
        <p:txBody>
          <a:bodyPr>
            <a:normAutofit fontScale="92500"/>
          </a:bodyPr>
          <a:lstStyle/>
          <a:p>
            <a:pPr marL="0" indent="0" algn="ctr">
              <a:buNone/>
            </a:pPr>
            <a:endParaRPr lang="en-US" b="1"/>
          </a:p>
          <a:p>
            <a:pPr marL="0" indent="0" algn="ctr">
              <a:lnSpc>
                <a:spcPct val="100000"/>
              </a:lnSpc>
              <a:spcAft>
                <a:spcPts val="1200"/>
              </a:spcAft>
              <a:buNone/>
            </a:pPr>
            <a:r>
              <a:rPr lang="en-US" b="1"/>
              <a:t>Who would you reach out to if you needed help with maintaining healthy relationships after delivery?</a:t>
            </a:r>
          </a:p>
        </p:txBody>
      </p:sp>
    </p:spTree>
    <p:extLst>
      <p:ext uri="{BB962C8B-B14F-4D97-AF65-F5344CB8AC3E}">
        <p14:creationId xmlns:p14="http://schemas.microsoft.com/office/powerpoint/2010/main" val="2307003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p:txBody>
          <a:bodyPr/>
          <a:lstStyle/>
          <a:p>
            <a:r>
              <a:rPr lang="en-US"/>
              <a:t>Questions?</a:t>
            </a:r>
          </a:p>
        </p:txBody>
      </p:sp>
      <p:sp>
        <p:nvSpPr>
          <p:cNvPr id="6" name="Title 3">
            <a:extLst>
              <a:ext uri="{FF2B5EF4-FFF2-40B4-BE49-F238E27FC236}">
                <a16:creationId xmlns:a16="http://schemas.microsoft.com/office/drawing/2014/main" id="{F0B49E81-9374-4A3A-9908-C266BE291E03}"/>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800">
                <a:solidFill>
                  <a:schemeClr val="tx1"/>
                </a:solidFill>
              </a:rPr>
              <a:t>Maintaining Healthy Relationships After Delivery</a:t>
            </a:r>
          </a:p>
        </p:txBody>
      </p:sp>
    </p:spTree>
    <p:extLst>
      <p:ext uri="{BB962C8B-B14F-4D97-AF65-F5344CB8AC3E}">
        <p14:creationId xmlns:p14="http://schemas.microsoft.com/office/powerpoint/2010/main" val="2657730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B2BC-7D22-415A-AFD8-6CD4E8F0E14C}"/>
              </a:ext>
            </a:extLst>
          </p:cNvPr>
          <p:cNvSpPr>
            <a:spLocks noGrp="1"/>
          </p:cNvSpPr>
          <p:nvPr>
            <p:ph type="ctrTitle"/>
          </p:nvPr>
        </p:nvSpPr>
        <p:spPr>
          <a:xfrm>
            <a:off x="610095" y="-984734"/>
            <a:ext cx="6200607" cy="2743200"/>
          </a:xfrm>
        </p:spPr>
        <p:txBody>
          <a:bodyPr/>
          <a:lstStyle/>
          <a:p>
            <a:pPr algn="ctr"/>
            <a:r>
              <a:rPr lang="en-US" dirty="0"/>
              <a:t>Thank you!</a:t>
            </a:r>
          </a:p>
        </p:txBody>
      </p:sp>
      <p:sp>
        <p:nvSpPr>
          <p:cNvPr id="6" name="Subtitle 2">
            <a:extLst>
              <a:ext uri="{FF2B5EF4-FFF2-40B4-BE49-F238E27FC236}">
                <a16:creationId xmlns:a16="http://schemas.microsoft.com/office/drawing/2014/main" id="{45E74F11-EC5C-46C5-80ED-242AEE688D70}"/>
              </a:ext>
            </a:extLst>
          </p:cNvPr>
          <p:cNvSpPr txBox="1">
            <a:spLocks/>
          </p:cNvSpPr>
          <p:nvPr/>
        </p:nvSpPr>
        <p:spPr>
          <a:xfrm>
            <a:off x="424071" y="5099534"/>
            <a:ext cx="7394712"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36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kumimoji="0" lang="en-US" sz="2800" b="0" i="0" u="none" strike="noStrike" kern="1200" cap="none" spc="0" normalizeH="0" baseline="0" noProof="0">
                <a:ln>
                  <a:noFill/>
                </a:ln>
                <a:solidFill>
                  <a:srgbClr val="954F72">
                    <a:lumMod val="75000"/>
                  </a:srgbClr>
                </a:solidFill>
                <a:effectLst/>
                <a:uLnTx/>
                <a:uFillTx/>
                <a:latin typeface="Calibri" panose="020F0502020204030204"/>
                <a:ea typeface="+mn-ea"/>
                <a:cs typeface="+mn-cs"/>
              </a:rPr>
              <a:t>Published in 2021. </a:t>
            </a:r>
            <a:r>
              <a:rPr lang="en-US" sz="2800">
                <a:solidFill>
                  <a:schemeClr val="bg2">
                    <a:lumMod val="75000"/>
                  </a:schemeClr>
                </a:solidFill>
              </a:rPr>
              <a:t>For additional information about the MHN, please visit our website at: </a:t>
            </a:r>
          </a:p>
          <a:p>
            <a:pPr algn="l"/>
            <a:r>
              <a:rPr lang="en-US" sz="2800" b="1" dirty="0">
                <a:solidFill>
                  <a:schemeClr val="bg2">
                    <a:lumMod val="60000"/>
                    <a:lumOff val="40000"/>
                  </a:schemeClr>
                </a:solidFill>
              </a:rPr>
              <a:t>https://www. maternalhealthnetworksb.com</a:t>
            </a:r>
          </a:p>
          <a:p>
            <a:pPr algn="l"/>
            <a:endParaRPr lang="en-US" sz="2800" b="1" dirty="0">
              <a:solidFill>
                <a:schemeClr val="bg2">
                  <a:lumMod val="60000"/>
                  <a:lumOff val="40000"/>
                </a:schemeClr>
              </a:solidFill>
            </a:endParaRPr>
          </a:p>
        </p:txBody>
      </p:sp>
    </p:spTree>
    <p:extLst>
      <p:ext uri="{BB962C8B-B14F-4D97-AF65-F5344CB8AC3E}">
        <p14:creationId xmlns:p14="http://schemas.microsoft.com/office/powerpoint/2010/main" val="1339989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9CF8-7A90-4C5F-901E-37DCD641F70D}"/>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3009413C-6FB2-4B05-B0F3-2D827D903DD3}"/>
              </a:ext>
            </a:extLst>
          </p:cNvPr>
          <p:cNvSpPr>
            <a:spLocks noGrp="1"/>
          </p:cNvSpPr>
          <p:nvPr>
            <p:ph idx="1"/>
          </p:nvPr>
        </p:nvSpPr>
        <p:spPr/>
        <p:txBody>
          <a:bodyPr/>
          <a:lstStyle/>
          <a:p>
            <a:pPr marL="0" indent="0">
              <a:buNone/>
            </a:pPr>
            <a:r>
              <a:rPr lang="en-US"/>
              <a:t>Insert Presenter’s Name</a:t>
            </a:r>
          </a:p>
          <a:p>
            <a:pPr marL="0" indent="0">
              <a:buNone/>
            </a:pPr>
            <a:r>
              <a:rPr lang="en-US"/>
              <a:t>Insert Organization</a:t>
            </a:r>
          </a:p>
          <a:p>
            <a:pPr marL="0" indent="0">
              <a:buNone/>
            </a:pPr>
            <a:endParaRPr lang="en-US"/>
          </a:p>
        </p:txBody>
      </p:sp>
      <p:sp>
        <p:nvSpPr>
          <p:cNvPr id="4" name="Oval 3">
            <a:extLst>
              <a:ext uri="{FF2B5EF4-FFF2-40B4-BE49-F238E27FC236}">
                <a16:creationId xmlns:a16="http://schemas.microsoft.com/office/drawing/2014/main" id="{B33F94B5-833A-45B8-A3F4-6A216BF076E7}"/>
              </a:ext>
            </a:extLst>
          </p:cNvPr>
          <p:cNvSpPr/>
          <p:nvPr/>
        </p:nvSpPr>
        <p:spPr>
          <a:xfrm>
            <a:off x="7074567" y="962526"/>
            <a:ext cx="4920915" cy="4932947"/>
          </a:xfrm>
          <a:prstGeom prst="ellipse">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Insert Photo of Presenter</a:t>
            </a:r>
          </a:p>
        </p:txBody>
      </p:sp>
      <p:sp>
        <p:nvSpPr>
          <p:cNvPr id="5" name="Rectangle 4">
            <a:extLst>
              <a:ext uri="{FF2B5EF4-FFF2-40B4-BE49-F238E27FC236}">
                <a16:creationId xmlns:a16="http://schemas.microsoft.com/office/drawing/2014/main" id="{0031334A-5E73-46D4-9297-FA7CB1F1D559}"/>
              </a:ext>
            </a:extLst>
          </p:cNvPr>
          <p:cNvSpPr/>
          <p:nvPr/>
        </p:nvSpPr>
        <p:spPr>
          <a:xfrm>
            <a:off x="1239255" y="3373827"/>
            <a:ext cx="3408948" cy="1251284"/>
          </a:xfrm>
          <a:prstGeom prst="rect">
            <a:avLst/>
          </a:prstGeom>
          <a:solidFill>
            <a:schemeClr val="bg1"/>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Insert Logo</a:t>
            </a:r>
          </a:p>
        </p:txBody>
      </p:sp>
    </p:spTree>
    <p:extLst>
      <p:ext uri="{BB962C8B-B14F-4D97-AF65-F5344CB8AC3E}">
        <p14:creationId xmlns:p14="http://schemas.microsoft.com/office/powerpoint/2010/main" val="3270854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a:t>By the end of our time together,     you will understand…</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3"/>
            <a:ext cx="10515600" cy="3100054"/>
          </a:xfrm>
        </p:spPr>
        <p:txBody>
          <a:bodyPr>
            <a:normAutofit/>
          </a:bodyPr>
          <a:lstStyle/>
          <a:p>
            <a:pPr>
              <a:lnSpc>
                <a:spcPct val="110000"/>
              </a:lnSpc>
              <a:spcAft>
                <a:spcPts val="1200"/>
              </a:spcAft>
            </a:pPr>
            <a:r>
              <a:rPr lang="en-US" sz="3600"/>
              <a:t>how relationships may shift after having a baby </a:t>
            </a:r>
          </a:p>
          <a:p>
            <a:pPr>
              <a:lnSpc>
                <a:spcPct val="110000"/>
              </a:lnSpc>
              <a:spcAft>
                <a:spcPts val="1200"/>
              </a:spcAft>
            </a:pPr>
            <a:r>
              <a:rPr lang="en-US" sz="3600"/>
              <a:t>how to build and maintain a healthy relationship with </a:t>
            </a:r>
            <a:r>
              <a:rPr lang="en-US" sz="3600" b="1"/>
              <a:t>yourself, your partner </a:t>
            </a:r>
            <a:r>
              <a:rPr lang="en-US" sz="3600"/>
              <a:t>and/or </a:t>
            </a:r>
            <a:r>
              <a:rPr lang="en-US" sz="3600" b="1"/>
              <a:t>support team, </a:t>
            </a:r>
            <a:r>
              <a:rPr lang="en-US" sz="3600"/>
              <a:t>and</a:t>
            </a:r>
            <a:r>
              <a:rPr lang="en-US" sz="3600" b="1"/>
              <a:t> your community</a:t>
            </a:r>
            <a:r>
              <a:rPr lang="en-US" sz="3600"/>
              <a:t>.</a:t>
            </a:r>
          </a:p>
        </p:txBody>
      </p:sp>
      <p:sp>
        <p:nvSpPr>
          <p:cNvPr id="5" name="Rectangle 4">
            <a:extLst>
              <a:ext uri="{FF2B5EF4-FFF2-40B4-BE49-F238E27FC236}">
                <a16:creationId xmlns:a16="http://schemas.microsoft.com/office/drawing/2014/main" id="{93C56DE5-401A-4EED-9918-736A3E5C4C18}"/>
              </a:ext>
            </a:extLst>
          </p:cNvPr>
          <p:cNvSpPr/>
          <p:nvPr/>
        </p:nvSpPr>
        <p:spPr>
          <a:xfrm>
            <a:off x="7751827" y="4645558"/>
            <a:ext cx="3408948" cy="1251284"/>
          </a:xfrm>
          <a:prstGeom prst="rect">
            <a:avLst/>
          </a:prstGeom>
          <a:solidFill>
            <a:schemeClr val="bg1">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Insert Organizational Logo</a:t>
            </a:r>
          </a:p>
        </p:txBody>
      </p:sp>
    </p:spTree>
    <p:extLst>
      <p:ext uri="{BB962C8B-B14F-4D97-AF65-F5344CB8AC3E}">
        <p14:creationId xmlns:p14="http://schemas.microsoft.com/office/powerpoint/2010/main" val="749262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2E5E565-8F80-441C-8DF9-E7C268597332}"/>
              </a:ext>
            </a:extLst>
          </p:cNvPr>
          <p:cNvSpPr>
            <a:spLocks noGrp="1"/>
          </p:cNvSpPr>
          <p:nvPr>
            <p:ph type="title"/>
          </p:nvPr>
        </p:nvSpPr>
        <p:spPr>
          <a:xfrm>
            <a:off x="844550" y="3108864"/>
            <a:ext cx="10515600" cy="1133475"/>
          </a:xfrm>
        </p:spPr>
        <p:txBody>
          <a:bodyPr/>
          <a:lstStyle/>
          <a:p>
            <a:r>
              <a:rPr lang="en-US" dirty="0"/>
              <a:t>3 Things You Need to Know</a:t>
            </a:r>
          </a:p>
        </p:txBody>
      </p:sp>
      <p:sp>
        <p:nvSpPr>
          <p:cNvPr id="5" name="Text Placeholder 4">
            <a:extLst>
              <a:ext uri="{FF2B5EF4-FFF2-40B4-BE49-F238E27FC236}">
                <a16:creationId xmlns:a16="http://schemas.microsoft.com/office/drawing/2014/main" id="{D1C66E0D-7762-431B-AF39-FB6FA7C40A77}"/>
              </a:ext>
            </a:extLst>
          </p:cNvPr>
          <p:cNvSpPr>
            <a:spLocks noGrp="1"/>
          </p:cNvSpPr>
          <p:nvPr>
            <p:ph type="body" idx="1"/>
          </p:nvPr>
        </p:nvSpPr>
        <p:spPr>
          <a:xfrm>
            <a:off x="844550" y="4389055"/>
            <a:ext cx="10515600" cy="1500187"/>
          </a:xfrm>
        </p:spPr>
        <p:txBody>
          <a:bodyPr/>
          <a:lstStyle/>
          <a:p>
            <a:r>
              <a:rPr lang="en-US" i="1" dirty="0"/>
              <a:t>How to build and maintain a healthy relationship with yourself, your partner and/or support team, and your community after the delivery of your child</a:t>
            </a:r>
          </a:p>
        </p:txBody>
      </p:sp>
      <p:sp>
        <p:nvSpPr>
          <p:cNvPr id="6" name="Title 3">
            <a:extLst>
              <a:ext uri="{FF2B5EF4-FFF2-40B4-BE49-F238E27FC236}">
                <a16:creationId xmlns:a16="http://schemas.microsoft.com/office/drawing/2014/main" id="{95DFC9C6-2104-47E9-8D30-E6326F848AED}"/>
              </a:ext>
            </a:extLst>
          </p:cNvPr>
          <p:cNvSpPr txBox="1">
            <a:spLocks/>
          </p:cNvSpPr>
          <p:nvPr/>
        </p:nvSpPr>
        <p:spPr>
          <a:xfrm>
            <a:off x="831850" y="795338"/>
            <a:ext cx="10909576" cy="181244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6000" b="1" kern="1200">
                <a:solidFill>
                  <a:schemeClr val="bg2">
                    <a:lumMod val="75000"/>
                  </a:schemeClr>
                </a:solidFill>
                <a:latin typeface="Franklin Gothic Demi" panose="020B07030201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6800">
                <a:solidFill>
                  <a:schemeClr val="tx1"/>
                </a:solidFill>
              </a:rPr>
              <a:t>Maintaining Healthy Relationships After Delivery</a:t>
            </a:r>
          </a:p>
        </p:txBody>
      </p:sp>
    </p:spTree>
    <p:extLst>
      <p:ext uri="{BB962C8B-B14F-4D97-AF65-F5344CB8AC3E}">
        <p14:creationId xmlns:p14="http://schemas.microsoft.com/office/powerpoint/2010/main" val="3823497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0EDB5FF5-922D-49F7-8EF1-90EEC25D4A02}"/>
              </a:ext>
            </a:extLst>
          </p:cNvPr>
          <p:cNvGraphicFramePr/>
          <p:nvPr>
            <p:extLst>
              <p:ext uri="{D42A27DB-BD31-4B8C-83A1-F6EECF244321}">
                <p14:modId xmlns:p14="http://schemas.microsoft.com/office/powerpoint/2010/main" val="1582240359"/>
              </p:ext>
            </p:extLst>
          </p:nvPr>
        </p:nvGraphicFramePr>
        <p:xfrm>
          <a:off x="660401" y="1159163"/>
          <a:ext cx="9539288" cy="40359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a:t>What Healthy Relationships Mean for your Child</a:t>
            </a:r>
          </a:p>
        </p:txBody>
      </p:sp>
      <p:pic>
        <p:nvPicPr>
          <p:cNvPr id="5" name="Graphic 4" descr="Baby crawling with solid fill">
            <a:extLst>
              <a:ext uri="{FF2B5EF4-FFF2-40B4-BE49-F238E27FC236}">
                <a16:creationId xmlns:a16="http://schemas.microsoft.com/office/drawing/2014/main" id="{01635186-D01D-449A-8E3F-824E40DEC593}"/>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510155" y="3863961"/>
            <a:ext cx="1458128" cy="1458128"/>
          </a:xfrm>
          <a:prstGeom prst="rect">
            <a:avLst/>
          </a:prstGeom>
        </p:spPr>
      </p:pic>
      <p:sp>
        <p:nvSpPr>
          <p:cNvPr id="4" name="Right Brace 3">
            <a:extLst>
              <a:ext uri="{FF2B5EF4-FFF2-40B4-BE49-F238E27FC236}">
                <a16:creationId xmlns:a16="http://schemas.microsoft.com/office/drawing/2014/main" id="{55EF70F3-0C27-409A-92B3-295414BDBCA6}"/>
              </a:ext>
            </a:extLst>
          </p:cNvPr>
          <p:cNvSpPr/>
          <p:nvPr/>
        </p:nvSpPr>
        <p:spPr>
          <a:xfrm>
            <a:off x="8077506" y="1357358"/>
            <a:ext cx="777967" cy="3494042"/>
          </a:xfrm>
          <a:prstGeom prst="rightBrace">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63033955-883E-4B32-8E9F-FF4F9D1E501C}"/>
              </a:ext>
            </a:extLst>
          </p:cNvPr>
          <p:cNvSpPr txBox="1"/>
          <p:nvPr/>
        </p:nvSpPr>
        <p:spPr>
          <a:xfrm>
            <a:off x="8662501" y="2233642"/>
            <a:ext cx="3074376" cy="2062103"/>
          </a:xfrm>
          <a:prstGeom prst="rect">
            <a:avLst/>
          </a:prstGeom>
          <a:noFill/>
        </p:spPr>
        <p:txBody>
          <a:bodyPr wrap="square" rtlCol="0">
            <a:spAutoFit/>
          </a:bodyPr>
          <a:lstStyle/>
          <a:p>
            <a:pPr algn="ctr"/>
            <a:r>
              <a:rPr lang="en-US" sz="3200">
                <a:solidFill>
                  <a:schemeClr val="tx2"/>
                </a:solidFill>
              </a:rPr>
              <a:t>Healthy Relationships Benefit Your Child</a:t>
            </a:r>
          </a:p>
        </p:txBody>
      </p:sp>
    </p:spTree>
    <p:extLst>
      <p:ext uri="{BB962C8B-B14F-4D97-AF65-F5344CB8AC3E}">
        <p14:creationId xmlns:p14="http://schemas.microsoft.com/office/powerpoint/2010/main" val="323471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a:t>Building and Maintaining a Healthy Relationship with Yourself</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2534653" y="2118815"/>
            <a:ext cx="8819147" cy="3100054"/>
          </a:xfrm>
        </p:spPr>
        <p:txBody>
          <a:bodyPr>
            <a:normAutofit/>
          </a:bodyPr>
          <a:lstStyle/>
          <a:p>
            <a:pPr>
              <a:lnSpc>
                <a:spcPct val="110000"/>
              </a:lnSpc>
              <a:spcAft>
                <a:spcPts val="1800"/>
              </a:spcAft>
            </a:pPr>
            <a:r>
              <a:rPr lang="en-US" sz="3600" b="1"/>
              <a:t>Self-care</a:t>
            </a:r>
            <a:r>
              <a:rPr lang="en-US" sz="3600"/>
              <a:t> | put your oxygen mask on first!</a:t>
            </a:r>
          </a:p>
          <a:p>
            <a:pPr>
              <a:lnSpc>
                <a:spcPct val="110000"/>
              </a:lnSpc>
              <a:spcBef>
                <a:spcPts val="1800"/>
              </a:spcBef>
              <a:spcAft>
                <a:spcPts val="1200"/>
              </a:spcAft>
            </a:pPr>
            <a:r>
              <a:rPr lang="en-US" sz="3600" b="1"/>
              <a:t>SPICES</a:t>
            </a:r>
            <a:r>
              <a:rPr lang="en-US" sz="3600"/>
              <a:t> | Social, Physical, Intellectual, Character, Emotional, and Spiritual Development</a:t>
            </a:r>
          </a:p>
        </p:txBody>
      </p:sp>
      <p:pic>
        <p:nvPicPr>
          <p:cNvPr id="6" name="Graphic 5" descr="N95 mask with solid fill">
            <a:extLst>
              <a:ext uri="{FF2B5EF4-FFF2-40B4-BE49-F238E27FC236}">
                <a16:creationId xmlns:a16="http://schemas.microsoft.com/office/drawing/2014/main" id="{817B162A-32A4-4780-8271-AA6916F28D4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89852" y="1768664"/>
            <a:ext cx="1325563" cy="1325563"/>
          </a:xfrm>
          <a:prstGeom prst="rect">
            <a:avLst/>
          </a:prstGeom>
        </p:spPr>
      </p:pic>
      <p:pic>
        <p:nvPicPr>
          <p:cNvPr id="5" name="Graphic 4" descr="Aperture outline">
            <a:extLst>
              <a:ext uri="{FF2B5EF4-FFF2-40B4-BE49-F238E27FC236}">
                <a16:creationId xmlns:a16="http://schemas.microsoft.com/office/drawing/2014/main" id="{D269B7CE-E28B-4E82-8140-EE60C6FA91A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958636" y="3172203"/>
            <a:ext cx="1587993" cy="1587993"/>
          </a:xfrm>
          <a:prstGeom prst="rect">
            <a:avLst/>
          </a:prstGeom>
        </p:spPr>
      </p:pic>
      <p:pic>
        <p:nvPicPr>
          <p:cNvPr id="8" name="Graphic 7" descr="Woman with solid fill">
            <a:extLst>
              <a:ext uri="{FF2B5EF4-FFF2-40B4-BE49-F238E27FC236}">
                <a16:creationId xmlns:a16="http://schemas.microsoft.com/office/drawing/2014/main" id="{4BDF4EEE-A0D8-4906-BC28-001D0E49D6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062734" y="3276301"/>
            <a:ext cx="1379796" cy="1379796"/>
          </a:xfrm>
          <a:prstGeom prst="rect">
            <a:avLst/>
          </a:prstGeom>
        </p:spPr>
      </p:pic>
    </p:spTree>
    <p:extLst>
      <p:ext uri="{BB962C8B-B14F-4D97-AF65-F5344CB8AC3E}">
        <p14:creationId xmlns:p14="http://schemas.microsoft.com/office/powerpoint/2010/main" val="571079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838199" y="365125"/>
            <a:ext cx="11183911" cy="1325563"/>
          </a:xfrm>
        </p:spPr>
        <p:txBody>
          <a:bodyPr>
            <a:normAutofit/>
          </a:bodyPr>
          <a:lstStyle/>
          <a:p>
            <a:r>
              <a:rPr lang="en-US" sz="4000"/>
              <a:t>Building &amp; Maintaining a Healthy Relationship with Your Partner or Support Team</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199" y="1690688"/>
            <a:ext cx="10515600" cy="3100054"/>
          </a:xfrm>
        </p:spPr>
        <p:txBody>
          <a:bodyPr>
            <a:normAutofit/>
          </a:bodyPr>
          <a:lstStyle/>
          <a:p>
            <a:pPr marL="0" indent="0" algn="ctr">
              <a:lnSpc>
                <a:spcPct val="110000"/>
              </a:lnSpc>
              <a:spcAft>
                <a:spcPts val="1200"/>
              </a:spcAft>
              <a:buNone/>
            </a:pPr>
            <a:r>
              <a:rPr lang="en-US" sz="3600"/>
              <a:t>12 key elements of healthy relationships</a:t>
            </a:r>
          </a:p>
          <a:p>
            <a:pPr marL="0" indent="0" algn="ctr">
              <a:lnSpc>
                <a:spcPct val="110000"/>
              </a:lnSpc>
              <a:spcAft>
                <a:spcPts val="1200"/>
              </a:spcAft>
              <a:buNone/>
            </a:pPr>
            <a:endParaRPr lang="en-US" sz="3600"/>
          </a:p>
          <a:p>
            <a:pPr>
              <a:lnSpc>
                <a:spcPct val="110000"/>
              </a:lnSpc>
              <a:spcAft>
                <a:spcPts val="1200"/>
              </a:spcAft>
            </a:pPr>
            <a:endParaRPr lang="en-US" sz="3600"/>
          </a:p>
          <a:p>
            <a:pPr lvl="1">
              <a:lnSpc>
                <a:spcPct val="110000"/>
              </a:lnSpc>
              <a:spcAft>
                <a:spcPts val="1200"/>
              </a:spcAft>
            </a:pPr>
            <a:endParaRPr lang="en-US" sz="3200"/>
          </a:p>
        </p:txBody>
      </p:sp>
      <p:graphicFrame>
        <p:nvGraphicFramePr>
          <p:cNvPr id="4" name="Table 4">
            <a:extLst>
              <a:ext uri="{FF2B5EF4-FFF2-40B4-BE49-F238E27FC236}">
                <a16:creationId xmlns:a16="http://schemas.microsoft.com/office/drawing/2014/main" id="{114DEF7E-46F4-4A12-A80A-38866A5CAD38}"/>
              </a:ext>
            </a:extLst>
          </p:cNvPr>
          <p:cNvGraphicFramePr>
            <a:graphicFrameLocks noGrp="1"/>
          </p:cNvGraphicFramePr>
          <p:nvPr>
            <p:extLst>
              <p:ext uri="{D42A27DB-BD31-4B8C-83A1-F6EECF244321}">
                <p14:modId xmlns:p14="http://schemas.microsoft.com/office/powerpoint/2010/main" val="864990706"/>
              </p:ext>
            </p:extLst>
          </p:nvPr>
        </p:nvGraphicFramePr>
        <p:xfrm>
          <a:off x="2377813" y="2545186"/>
          <a:ext cx="7436372" cy="2622126"/>
        </p:xfrm>
        <a:graphic>
          <a:graphicData uri="http://schemas.openxmlformats.org/drawingml/2006/table">
            <a:tbl>
              <a:tblPr firstRow="1" bandRow="1">
                <a:tableStyleId>{ED083AE6-46FA-4A59-8FB0-9F97EB10719F}</a:tableStyleId>
              </a:tblPr>
              <a:tblGrid>
                <a:gridCol w="3718186">
                  <a:extLst>
                    <a:ext uri="{9D8B030D-6E8A-4147-A177-3AD203B41FA5}">
                      <a16:colId xmlns:a16="http://schemas.microsoft.com/office/drawing/2014/main" val="2777595284"/>
                    </a:ext>
                  </a:extLst>
                </a:gridCol>
                <a:gridCol w="3718186">
                  <a:extLst>
                    <a:ext uri="{9D8B030D-6E8A-4147-A177-3AD203B41FA5}">
                      <a16:colId xmlns:a16="http://schemas.microsoft.com/office/drawing/2014/main" val="1624481152"/>
                    </a:ext>
                  </a:extLst>
                </a:gridCol>
              </a:tblGrid>
              <a:tr h="437021">
                <a:tc>
                  <a:txBody>
                    <a:bodyPr/>
                    <a:lstStyle/>
                    <a:p>
                      <a:pPr marL="0" indent="0">
                        <a:buNone/>
                      </a:pPr>
                      <a:r>
                        <a:rPr lang="en-US" b="1"/>
                        <a:t>1. Communication</a:t>
                      </a:r>
                    </a:p>
                  </a:txBody>
                  <a:tcPr/>
                </a:tc>
                <a:tc>
                  <a:txBody>
                    <a:bodyPr/>
                    <a:lstStyle/>
                    <a:p>
                      <a:r>
                        <a:rPr lang="en-US" b="1"/>
                        <a:t>7. Equality</a:t>
                      </a:r>
                    </a:p>
                  </a:txBody>
                  <a:tcPr/>
                </a:tc>
                <a:extLst>
                  <a:ext uri="{0D108BD9-81ED-4DB2-BD59-A6C34878D82A}">
                    <a16:rowId xmlns:a16="http://schemas.microsoft.com/office/drawing/2014/main" val="2100538757"/>
                  </a:ext>
                </a:extLst>
              </a:tr>
              <a:tr h="437021">
                <a:tc>
                  <a:txBody>
                    <a:bodyPr/>
                    <a:lstStyle/>
                    <a:p>
                      <a:r>
                        <a:rPr lang="en-US" b="1"/>
                        <a:t>2. Boundaries</a:t>
                      </a:r>
                    </a:p>
                  </a:txBody>
                  <a:tcPr/>
                </a:tc>
                <a:tc>
                  <a:txBody>
                    <a:bodyPr/>
                    <a:lstStyle/>
                    <a:p>
                      <a:r>
                        <a:rPr lang="en-US" b="1"/>
                        <a:t>8. Support</a:t>
                      </a:r>
                    </a:p>
                  </a:txBody>
                  <a:tcPr/>
                </a:tc>
                <a:extLst>
                  <a:ext uri="{0D108BD9-81ED-4DB2-BD59-A6C34878D82A}">
                    <a16:rowId xmlns:a16="http://schemas.microsoft.com/office/drawing/2014/main" val="3331091944"/>
                  </a:ext>
                </a:extLst>
              </a:tr>
              <a:tr h="437021">
                <a:tc>
                  <a:txBody>
                    <a:bodyPr/>
                    <a:lstStyle/>
                    <a:p>
                      <a:r>
                        <a:rPr lang="en-US" b="1"/>
                        <a:t>3. Consent</a:t>
                      </a:r>
                    </a:p>
                  </a:txBody>
                  <a:tcPr/>
                </a:tc>
                <a:tc>
                  <a:txBody>
                    <a:bodyPr/>
                    <a:lstStyle/>
                    <a:p>
                      <a:r>
                        <a:rPr lang="en-US" b="1"/>
                        <a:t>9. Responsibility</a:t>
                      </a:r>
                    </a:p>
                  </a:txBody>
                  <a:tcPr/>
                </a:tc>
                <a:extLst>
                  <a:ext uri="{0D108BD9-81ED-4DB2-BD59-A6C34878D82A}">
                    <a16:rowId xmlns:a16="http://schemas.microsoft.com/office/drawing/2014/main" val="316230120"/>
                  </a:ext>
                </a:extLst>
              </a:tr>
              <a:tr h="437021">
                <a:tc>
                  <a:txBody>
                    <a:bodyPr/>
                    <a:lstStyle/>
                    <a:p>
                      <a:r>
                        <a:rPr lang="en-US" b="1"/>
                        <a:t>4. Trust</a:t>
                      </a:r>
                    </a:p>
                  </a:txBody>
                  <a:tcPr/>
                </a:tc>
                <a:tc>
                  <a:txBody>
                    <a:bodyPr/>
                    <a:lstStyle/>
                    <a:p>
                      <a:r>
                        <a:rPr lang="en-US" b="1"/>
                        <a:t>10. Healthy Conflict</a:t>
                      </a:r>
                    </a:p>
                  </a:txBody>
                  <a:tcPr/>
                </a:tc>
                <a:extLst>
                  <a:ext uri="{0D108BD9-81ED-4DB2-BD59-A6C34878D82A}">
                    <a16:rowId xmlns:a16="http://schemas.microsoft.com/office/drawing/2014/main" val="457217958"/>
                  </a:ext>
                </a:extLst>
              </a:tr>
              <a:tr h="437021">
                <a:tc>
                  <a:txBody>
                    <a:bodyPr/>
                    <a:lstStyle/>
                    <a:p>
                      <a:r>
                        <a:rPr lang="en-US" b="1"/>
                        <a:t>5. Honesty</a:t>
                      </a:r>
                    </a:p>
                  </a:txBody>
                  <a:tcPr/>
                </a:tc>
                <a:tc>
                  <a:txBody>
                    <a:bodyPr/>
                    <a:lstStyle/>
                    <a:p>
                      <a:r>
                        <a:rPr lang="en-US" b="1"/>
                        <a:t>11. Safety</a:t>
                      </a:r>
                    </a:p>
                  </a:txBody>
                  <a:tcPr/>
                </a:tc>
                <a:extLst>
                  <a:ext uri="{0D108BD9-81ED-4DB2-BD59-A6C34878D82A}">
                    <a16:rowId xmlns:a16="http://schemas.microsoft.com/office/drawing/2014/main" val="3171110102"/>
                  </a:ext>
                </a:extLst>
              </a:tr>
              <a:tr h="437021">
                <a:tc>
                  <a:txBody>
                    <a:bodyPr/>
                    <a:lstStyle/>
                    <a:p>
                      <a:r>
                        <a:rPr lang="en-US" b="1"/>
                        <a:t>6. Independence</a:t>
                      </a:r>
                    </a:p>
                  </a:txBody>
                  <a:tcPr/>
                </a:tc>
                <a:tc>
                  <a:txBody>
                    <a:bodyPr/>
                    <a:lstStyle/>
                    <a:p>
                      <a:r>
                        <a:rPr lang="en-US" b="1"/>
                        <a:t>12. Fun</a:t>
                      </a:r>
                    </a:p>
                  </a:txBody>
                  <a:tcPr/>
                </a:tc>
                <a:extLst>
                  <a:ext uri="{0D108BD9-81ED-4DB2-BD59-A6C34878D82A}">
                    <a16:rowId xmlns:a16="http://schemas.microsoft.com/office/drawing/2014/main" val="305629185"/>
                  </a:ext>
                </a:extLst>
              </a:tr>
            </a:tbl>
          </a:graphicData>
        </a:graphic>
      </p:graphicFrame>
    </p:spTree>
    <p:extLst>
      <p:ext uri="{BB962C8B-B14F-4D97-AF65-F5344CB8AC3E}">
        <p14:creationId xmlns:p14="http://schemas.microsoft.com/office/powerpoint/2010/main" val="3897001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p:txBody>
          <a:bodyPr>
            <a:normAutofit fontScale="90000"/>
          </a:bodyPr>
          <a:lstStyle/>
          <a:p>
            <a:r>
              <a:rPr lang="en-US"/>
              <a:t>Building and Maintaining a Healthy Relationship with Your Community</a:t>
            </a:r>
          </a:p>
        </p:txBody>
      </p:sp>
      <p:sp>
        <p:nvSpPr>
          <p:cNvPr id="3" name="Content Placeholder 2">
            <a:extLst>
              <a:ext uri="{FF2B5EF4-FFF2-40B4-BE49-F238E27FC236}">
                <a16:creationId xmlns:a16="http://schemas.microsoft.com/office/drawing/2014/main" id="{1E1DBC82-D99E-49DD-BCF1-29FE31845A26}"/>
              </a:ext>
            </a:extLst>
          </p:cNvPr>
          <p:cNvSpPr>
            <a:spLocks noGrp="1"/>
          </p:cNvSpPr>
          <p:nvPr>
            <p:ph idx="1"/>
          </p:nvPr>
        </p:nvSpPr>
        <p:spPr>
          <a:xfrm>
            <a:off x="838200" y="2075592"/>
            <a:ext cx="10515600" cy="3347745"/>
          </a:xfrm>
        </p:spPr>
        <p:txBody>
          <a:bodyPr>
            <a:normAutofit fontScale="92500" lnSpcReduction="10000"/>
          </a:bodyPr>
          <a:lstStyle/>
          <a:p>
            <a:pPr>
              <a:lnSpc>
                <a:spcPct val="110000"/>
              </a:lnSpc>
              <a:spcAft>
                <a:spcPts val="1200"/>
              </a:spcAft>
            </a:pPr>
            <a:r>
              <a:rPr lang="en-US" sz="3600" dirty="0"/>
              <a:t>Find a “mommy and me</a:t>
            </a:r>
            <a:r>
              <a:rPr lang="en-US" sz="3600"/>
              <a:t>” / “</a:t>
            </a:r>
            <a:r>
              <a:rPr lang="en-US" sz="3600" dirty="0"/>
              <a:t>parent and me” class or support group</a:t>
            </a:r>
          </a:p>
          <a:p>
            <a:pPr>
              <a:lnSpc>
                <a:spcPct val="110000"/>
              </a:lnSpc>
              <a:spcAft>
                <a:spcPts val="1200"/>
              </a:spcAft>
            </a:pPr>
            <a:r>
              <a:rPr lang="en-US" sz="3600" dirty="0"/>
              <a:t>Find an online group</a:t>
            </a:r>
          </a:p>
          <a:p>
            <a:pPr>
              <a:lnSpc>
                <a:spcPct val="110000"/>
              </a:lnSpc>
              <a:spcAft>
                <a:spcPts val="1200"/>
              </a:spcAft>
            </a:pPr>
            <a:r>
              <a:rPr lang="en-US" sz="3600" dirty="0"/>
              <a:t>Engage with family, friends, neighbors, and church members</a:t>
            </a:r>
          </a:p>
        </p:txBody>
      </p:sp>
    </p:spTree>
    <p:extLst>
      <p:ext uri="{BB962C8B-B14F-4D97-AF65-F5344CB8AC3E}">
        <p14:creationId xmlns:p14="http://schemas.microsoft.com/office/powerpoint/2010/main" val="2683189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ACF58-5836-4EFA-8556-0883A7500F45}"/>
              </a:ext>
            </a:extLst>
          </p:cNvPr>
          <p:cNvSpPr>
            <a:spLocks noGrp="1"/>
          </p:cNvSpPr>
          <p:nvPr>
            <p:ph type="title"/>
          </p:nvPr>
        </p:nvSpPr>
        <p:spPr>
          <a:xfrm>
            <a:off x="655320" y="118765"/>
            <a:ext cx="10515600" cy="1325563"/>
          </a:xfrm>
        </p:spPr>
        <p:txBody>
          <a:bodyPr>
            <a:normAutofit/>
          </a:bodyPr>
          <a:lstStyle/>
          <a:p>
            <a:r>
              <a:rPr lang="en-US" dirty="0"/>
              <a:t>Relationship Spectrum</a:t>
            </a:r>
          </a:p>
        </p:txBody>
      </p:sp>
      <p:sp>
        <p:nvSpPr>
          <p:cNvPr id="6" name="Arrow: Left-Right 5">
            <a:extLst>
              <a:ext uri="{FF2B5EF4-FFF2-40B4-BE49-F238E27FC236}">
                <a16:creationId xmlns:a16="http://schemas.microsoft.com/office/drawing/2014/main" id="{90CF0BAB-9D22-46B1-AEEE-A793C8A1B9CD}"/>
              </a:ext>
            </a:extLst>
          </p:cNvPr>
          <p:cNvSpPr/>
          <p:nvPr/>
        </p:nvSpPr>
        <p:spPr>
          <a:xfrm>
            <a:off x="264695" y="4188244"/>
            <a:ext cx="11662610" cy="1272024"/>
          </a:xfrm>
          <a:prstGeom prst="leftRightArrow">
            <a:avLst/>
          </a:prstGeom>
          <a:gradFill flip="none" rotWithShape="1">
            <a:gsLst>
              <a:gs pos="0">
                <a:schemeClr val="tx2">
                  <a:lumMod val="75000"/>
                </a:schemeClr>
              </a:gs>
              <a:gs pos="52000">
                <a:schemeClr val="tx2"/>
              </a:gs>
              <a:gs pos="83000">
                <a:schemeClr val="tx2">
                  <a:lumMod val="60000"/>
                  <a:lumOff val="40000"/>
                </a:schemeClr>
              </a:gs>
              <a:gs pos="100000">
                <a:schemeClr val="tx2">
                  <a:lumMod val="40000"/>
                  <a:lumOff val="60000"/>
                </a:schemeClr>
              </a:gs>
            </a:gsLst>
            <a:lin ang="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77B8A79-B8DC-4A67-B9D4-9935A2311C0E}"/>
              </a:ext>
            </a:extLst>
          </p:cNvPr>
          <p:cNvSpPr txBox="1"/>
          <p:nvPr/>
        </p:nvSpPr>
        <p:spPr>
          <a:xfrm>
            <a:off x="8897860" y="4639590"/>
            <a:ext cx="2476500" cy="369332"/>
          </a:xfrm>
          <a:prstGeom prst="rect">
            <a:avLst/>
          </a:prstGeom>
          <a:noFill/>
        </p:spPr>
        <p:txBody>
          <a:bodyPr wrap="square" rtlCol="0">
            <a:spAutoFit/>
          </a:bodyPr>
          <a:lstStyle/>
          <a:p>
            <a:pPr algn="ctr"/>
            <a:r>
              <a:rPr lang="en-US" b="1" i="1" dirty="0">
                <a:solidFill>
                  <a:schemeClr val="bg1"/>
                </a:solidFill>
              </a:rPr>
              <a:t>Healthy Relationships</a:t>
            </a:r>
          </a:p>
        </p:txBody>
      </p:sp>
      <p:sp>
        <p:nvSpPr>
          <p:cNvPr id="9" name="TextBox 8">
            <a:extLst>
              <a:ext uri="{FF2B5EF4-FFF2-40B4-BE49-F238E27FC236}">
                <a16:creationId xmlns:a16="http://schemas.microsoft.com/office/drawing/2014/main" id="{30755F9A-74E1-4885-B314-552709B2CA76}"/>
              </a:ext>
            </a:extLst>
          </p:cNvPr>
          <p:cNvSpPr txBox="1"/>
          <p:nvPr/>
        </p:nvSpPr>
        <p:spPr>
          <a:xfrm>
            <a:off x="817640" y="4639590"/>
            <a:ext cx="2984498" cy="369332"/>
          </a:xfrm>
          <a:prstGeom prst="rect">
            <a:avLst/>
          </a:prstGeom>
          <a:noFill/>
        </p:spPr>
        <p:txBody>
          <a:bodyPr wrap="square" rtlCol="0">
            <a:spAutoFit/>
          </a:bodyPr>
          <a:lstStyle/>
          <a:p>
            <a:pPr algn="ctr"/>
            <a:r>
              <a:rPr lang="en-US" b="1" i="1" dirty="0">
                <a:solidFill>
                  <a:schemeClr val="bg1"/>
                </a:solidFill>
              </a:rPr>
              <a:t>Unhealthy Relationships</a:t>
            </a:r>
          </a:p>
        </p:txBody>
      </p:sp>
      <p:graphicFrame>
        <p:nvGraphicFramePr>
          <p:cNvPr id="10" name="Diagram 9">
            <a:extLst>
              <a:ext uri="{FF2B5EF4-FFF2-40B4-BE49-F238E27FC236}">
                <a16:creationId xmlns:a16="http://schemas.microsoft.com/office/drawing/2014/main" id="{1F84EAB5-CA76-4BD4-9A50-FA65CC54F130}"/>
              </a:ext>
            </a:extLst>
          </p:cNvPr>
          <p:cNvGraphicFramePr/>
          <p:nvPr>
            <p:extLst>
              <p:ext uri="{D42A27DB-BD31-4B8C-83A1-F6EECF244321}">
                <p14:modId xmlns:p14="http://schemas.microsoft.com/office/powerpoint/2010/main" val="2621614897"/>
              </p:ext>
            </p:extLst>
          </p:nvPr>
        </p:nvGraphicFramePr>
        <p:xfrm>
          <a:off x="1418898" y="1135118"/>
          <a:ext cx="9175530" cy="38467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C0BA0A1E-263D-49D9-AEF9-AFDE0A7D038D}"/>
              </a:ext>
            </a:extLst>
          </p:cNvPr>
          <p:cNvSpPr txBox="1"/>
          <p:nvPr/>
        </p:nvSpPr>
        <p:spPr>
          <a:xfrm>
            <a:off x="842406" y="1295085"/>
            <a:ext cx="3935261" cy="2903359"/>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No communication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Disrespect treatment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Untrustworthy and dishonesty</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Controlling behavior</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Feeling smothered or inability to spend time with others</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Physical, emotional or financial abuse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Pressure to engage in sexual activity without consent</a:t>
            </a:r>
          </a:p>
          <a:p>
            <a:endParaRPr lang="en-US" dirty="0"/>
          </a:p>
        </p:txBody>
      </p:sp>
      <p:sp>
        <p:nvSpPr>
          <p:cNvPr id="11" name="TextBox 10">
            <a:extLst>
              <a:ext uri="{FF2B5EF4-FFF2-40B4-BE49-F238E27FC236}">
                <a16:creationId xmlns:a16="http://schemas.microsoft.com/office/drawing/2014/main" id="{73D215BF-B1A9-4C64-AAD7-F394E4D6604A}"/>
              </a:ext>
            </a:extLst>
          </p:cNvPr>
          <p:cNvSpPr txBox="1"/>
          <p:nvPr/>
        </p:nvSpPr>
        <p:spPr>
          <a:xfrm>
            <a:off x="8520843" y="1289686"/>
            <a:ext cx="3251336" cy="2092881"/>
          </a:xfrm>
          <a:prstGeom prst="rect">
            <a:avLst/>
          </a:prstGeom>
          <a:noFill/>
        </p:spPr>
        <p:txBody>
          <a:bodyPr wrap="square" rtlCol="0">
            <a:spAutoFit/>
          </a:bodyPr>
          <a:lstStyle/>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Regular communication</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Respectful treatment</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Trust and Honesty</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Provision of personal space</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Emotional availability</a:t>
            </a:r>
          </a:p>
          <a:p>
            <a:pPr marL="171450" marR="0" lvl="0" indent="-171450" algn="l" defTabSz="914400" rtl="0" eaLnBrk="1" fontAlgn="auto" latinLnBrk="0" hangingPunct="1">
              <a:lnSpc>
                <a:spcPct val="100000"/>
              </a:lnSpc>
              <a:spcBef>
                <a:spcPts val="0"/>
              </a:spcBef>
              <a:spcAft>
                <a:spcPts val="200"/>
              </a:spcAft>
              <a:buClrTx/>
              <a:buSzTx/>
              <a:buFont typeface="Arial" panose="020B0604020202020204" pitchFamily="34" charset="0"/>
              <a:buChar char="•"/>
              <a:tabLst/>
              <a:defRPr/>
            </a:pPr>
            <a:r>
              <a:rPr lang="en-US" sz="1700" i="1" dirty="0"/>
              <a:t>Consensual decision making</a:t>
            </a:r>
          </a:p>
          <a:p>
            <a:endParaRPr lang="en-US" dirty="0"/>
          </a:p>
        </p:txBody>
      </p:sp>
    </p:spTree>
    <p:extLst>
      <p:ext uri="{BB962C8B-B14F-4D97-AF65-F5344CB8AC3E}">
        <p14:creationId xmlns:p14="http://schemas.microsoft.com/office/powerpoint/2010/main" val="424721030"/>
      </p:ext>
    </p:extLst>
  </p:cSld>
  <p:clrMapOvr>
    <a:masterClrMapping/>
  </p:clrMapOvr>
</p:sld>
</file>

<file path=ppt/theme/theme1.xml><?xml version="1.0" encoding="utf-8"?>
<a:theme xmlns:a="http://schemas.openxmlformats.org/drawingml/2006/main" name="MHN">
  <a:themeElements>
    <a:clrScheme name="Custom 220">
      <a:dk1>
        <a:sysClr val="windowText" lastClr="000000"/>
      </a:dk1>
      <a:lt1>
        <a:sysClr val="window" lastClr="FFFFFF"/>
      </a:lt1>
      <a:dk2>
        <a:srgbClr val="954F72"/>
      </a:dk2>
      <a:lt2>
        <a:srgbClr val="E7E6E6"/>
      </a:lt2>
      <a:accent1>
        <a:srgbClr val="034A90"/>
      </a:accent1>
      <a:accent2>
        <a:srgbClr val="595959"/>
      </a:accent2>
      <a:accent3>
        <a:srgbClr val="538135"/>
      </a:accent3>
      <a:accent4>
        <a:srgbClr val="954F72"/>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87d5c03-7ef8-44a5-84bc-0b2768140d17" xsi:nil="true"/>
    <lcf76f155ced4ddcb4097134ff3c332f xmlns="dda31852-0824-4e9a-b702-9c57543736b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D6FFDD1A96ED40918A9A3D826F5EDA" ma:contentTypeVersion="16" ma:contentTypeDescription="Create a new document." ma:contentTypeScope="" ma:versionID="305f630ce667c8d6047427bc2e406a1e">
  <xsd:schema xmlns:xsd="http://www.w3.org/2001/XMLSchema" xmlns:xs="http://www.w3.org/2001/XMLSchema" xmlns:p="http://schemas.microsoft.com/office/2006/metadata/properties" xmlns:ns2="dda31852-0824-4e9a-b702-9c57543736b3" xmlns:ns3="887d5c03-7ef8-44a5-84bc-0b2768140d17" targetNamespace="http://schemas.microsoft.com/office/2006/metadata/properties" ma:root="true" ma:fieldsID="296c7536124ecd71ba0d6d25a68520b3" ns2:_="" ns3:_="">
    <xsd:import namespace="dda31852-0824-4e9a-b702-9c57543736b3"/>
    <xsd:import namespace="887d5c03-7ef8-44a5-84bc-0b2768140d1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a31852-0824-4e9a-b702-9c57543736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33ba762-2ba6-4555-baae-00476115ebb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87d5c03-7ef8-44a5-84bc-0b2768140d17"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d8fee7-1e8f-40e0-b7f6-5ab175186571}" ma:internalName="TaxCatchAll" ma:showField="CatchAllData" ma:web="887d5c03-7ef8-44a5-84bc-0b2768140d1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0015C3A-3E76-48C1-91B6-BB7C023DA25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1A3DBA8-CDF3-4F5E-AD85-74C5BF4B6B92}">
  <ds:schemaRefs>
    <ds:schemaRef ds:uri="http://schemas.microsoft.com/sharepoint/v3/contenttype/forms"/>
  </ds:schemaRefs>
</ds:datastoreItem>
</file>

<file path=customXml/itemProps3.xml><?xml version="1.0" encoding="utf-8"?>
<ds:datastoreItem xmlns:ds="http://schemas.openxmlformats.org/officeDocument/2006/customXml" ds:itemID="{B0F34EAE-B859-432F-81A4-C3C8D0B46C1B}"/>
</file>

<file path=docProps/app.xml><?xml version="1.0" encoding="utf-8"?>
<Properties xmlns="http://schemas.openxmlformats.org/officeDocument/2006/extended-properties" xmlns:vt="http://schemas.openxmlformats.org/officeDocument/2006/docPropsVTypes">
  <Template>MHN</Template>
  <TotalTime>75</TotalTime>
  <Words>3350</Words>
  <Application>Microsoft Office PowerPoint</Application>
  <PresentationFormat>Widescreen</PresentationFormat>
  <Paragraphs>216</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Franklin Gothic Demi</vt:lpstr>
      <vt:lpstr>Gentona</vt:lpstr>
      <vt:lpstr>Palatino Linotype</vt:lpstr>
      <vt:lpstr>Symbol</vt:lpstr>
      <vt:lpstr>MHN</vt:lpstr>
      <vt:lpstr>Maintaining Healthy Relationships After Delivery</vt:lpstr>
      <vt:lpstr>Welcome</vt:lpstr>
      <vt:lpstr>By the end of our time together,     you will understand…</vt:lpstr>
      <vt:lpstr>3 Things You Need to Know</vt:lpstr>
      <vt:lpstr>What Healthy Relationships Mean for your Child</vt:lpstr>
      <vt:lpstr>Building and Maintaining a Healthy Relationship with Yourself</vt:lpstr>
      <vt:lpstr>Building &amp; Maintaining a Healthy Relationship with Your Partner or Support Team</vt:lpstr>
      <vt:lpstr>Building and Maintaining a Healthy Relationship with Your Community</vt:lpstr>
      <vt:lpstr>Relationship Spectrum</vt:lpstr>
      <vt:lpstr>Where to go for Support</vt:lpstr>
      <vt:lpstr>Let’s Chat…</vt:lpstr>
      <vt:lpstr>Think - Pair - Share</vt:lpstr>
      <vt:lpstr>Group Discussion</vt:lpstr>
      <vt:lpstr>Personal Reflection</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Marika Baren</dc:creator>
  <cp:lastModifiedBy>Vanessa Helfrick Paulus</cp:lastModifiedBy>
  <cp:revision>1</cp:revision>
  <dcterms:created xsi:type="dcterms:W3CDTF">2021-03-25T16:45:16Z</dcterms:created>
  <dcterms:modified xsi:type="dcterms:W3CDTF">2022-05-25T20:23:53Z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0x01010026D6FFDD1A96ED40918A9A3D826F5EDA</vt:lpwstr>
  </property>
</Properties>
</file>