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4"/>
  </p:sldMasterIdLst>
  <p:notesMasterIdLst>
    <p:notesMasterId r:id="rId19"/>
  </p:notesMasterIdLst>
  <p:sldIdLst>
    <p:sldId id="256" r:id="rId5"/>
    <p:sldId id="257" r:id="rId6"/>
    <p:sldId id="273" r:id="rId7"/>
    <p:sldId id="272" r:id="rId8"/>
    <p:sldId id="276" r:id="rId9"/>
    <p:sldId id="274" r:id="rId10"/>
    <p:sldId id="275" r:id="rId11"/>
    <p:sldId id="277" r:id="rId12"/>
    <p:sldId id="268" r:id="rId13"/>
    <p:sldId id="269" r:id="rId14"/>
    <p:sldId id="270" r:id="rId15"/>
    <p:sldId id="271" r:id="rId16"/>
    <p:sldId id="260" r:id="rId17"/>
    <p:sldId id="26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rynanne Powell" initials="KP" lastIdx="1" clrIdx="0">
    <p:extLst>
      <p:ext uri="{19B8F6BF-5375-455C-9EA6-DF929625EA0E}">
        <p15:presenceInfo xmlns:p15="http://schemas.microsoft.com/office/powerpoint/2012/main" userId="S::Kpowell@socialent.onmicrosoft.com::2b8ac1fc-e5e4-4cc9-b391-42a00bbeb61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66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F9F993-E695-437E-AD7D-DF895F62C9D6}" v="1" dt="2022-01-19T17:13:38.7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505" autoAdjust="0"/>
  </p:normalViewPr>
  <p:slideViewPr>
    <p:cSldViewPr snapToGrid="0">
      <p:cViewPr varScale="1">
        <p:scale>
          <a:sx n="80" d="100"/>
          <a:sy n="80" d="100"/>
        </p:scale>
        <p:origin x="175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nessa Helfrick Paulus" userId="31639b0a-d3f1-4131-9144-431f213b3c71" providerId="ADAL" clId="{FFF9F993-E695-437E-AD7D-DF895F62C9D6}"/>
    <pc:docChg chg="undo custSel modSld">
      <pc:chgData name="Vanessa Helfrick Paulus" userId="31639b0a-d3f1-4131-9144-431f213b3c71" providerId="ADAL" clId="{FFF9F993-E695-437E-AD7D-DF895F62C9D6}" dt="2022-01-19T17:20:58.649" v="289" actId="14100"/>
      <pc:docMkLst>
        <pc:docMk/>
      </pc:docMkLst>
      <pc:sldChg chg="modSp mod">
        <pc:chgData name="Vanessa Helfrick Paulus" userId="31639b0a-d3f1-4131-9144-431f213b3c71" providerId="ADAL" clId="{FFF9F993-E695-437E-AD7D-DF895F62C9D6}" dt="2022-01-19T17:16:35.147" v="254" actId="20577"/>
        <pc:sldMkLst>
          <pc:docMk/>
          <pc:sldMk cId="1339989012" sldId="261"/>
        </pc:sldMkLst>
        <pc:spChg chg="mod">
          <ac:chgData name="Vanessa Helfrick Paulus" userId="31639b0a-d3f1-4131-9144-431f213b3c71" providerId="ADAL" clId="{FFF9F993-E695-437E-AD7D-DF895F62C9D6}" dt="2022-01-19T17:16:35.147" v="254" actId="20577"/>
          <ac:spMkLst>
            <pc:docMk/>
            <pc:sldMk cId="1339989012" sldId="261"/>
            <ac:spMk id="6" creationId="{45E74F11-EC5C-46C5-80ED-242AEE688D70}"/>
          </ac:spMkLst>
        </pc:spChg>
      </pc:sldChg>
      <pc:sldChg chg="modSp mod">
        <pc:chgData name="Vanessa Helfrick Paulus" userId="31639b0a-d3f1-4131-9144-431f213b3c71" providerId="ADAL" clId="{FFF9F993-E695-437E-AD7D-DF895F62C9D6}" dt="2022-01-19T17:20:25.226" v="274" actId="14100"/>
        <pc:sldMkLst>
          <pc:docMk/>
          <pc:sldMk cId="2237157189" sldId="269"/>
        </pc:sldMkLst>
        <pc:spChg chg="mod">
          <ac:chgData name="Vanessa Helfrick Paulus" userId="31639b0a-d3f1-4131-9144-431f213b3c71" providerId="ADAL" clId="{FFF9F993-E695-437E-AD7D-DF895F62C9D6}" dt="2022-01-19T17:20:25.226" v="274" actId="14100"/>
          <ac:spMkLst>
            <pc:docMk/>
            <pc:sldMk cId="2237157189" sldId="269"/>
            <ac:spMk id="3" creationId="{7343278A-6230-4651-872D-F775E9A738F6}"/>
          </ac:spMkLst>
        </pc:spChg>
      </pc:sldChg>
      <pc:sldChg chg="modSp mod">
        <pc:chgData name="Vanessa Helfrick Paulus" userId="31639b0a-d3f1-4131-9144-431f213b3c71" providerId="ADAL" clId="{FFF9F993-E695-437E-AD7D-DF895F62C9D6}" dt="2022-01-19T17:20:58.649" v="289" actId="14100"/>
        <pc:sldMkLst>
          <pc:docMk/>
          <pc:sldMk cId="2307003090" sldId="271"/>
        </pc:sldMkLst>
        <pc:spChg chg="mod">
          <ac:chgData name="Vanessa Helfrick Paulus" userId="31639b0a-d3f1-4131-9144-431f213b3c71" providerId="ADAL" clId="{FFF9F993-E695-437E-AD7D-DF895F62C9D6}" dt="2022-01-19T17:20:58.649" v="289" actId="14100"/>
          <ac:spMkLst>
            <pc:docMk/>
            <pc:sldMk cId="2307003090" sldId="271"/>
            <ac:spMk id="3" creationId="{7343278A-6230-4651-872D-F775E9A738F6}"/>
          </ac:spMkLst>
        </pc:spChg>
      </pc:sldChg>
      <pc:sldChg chg="modSp mod modNotesTx">
        <pc:chgData name="Vanessa Helfrick Paulus" userId="31639b0a-d3f1-4131-9144-431f213b3c71" providerId="ADAL" clId="{FFF9F993-E695-437E-AD7D-DF895F62C9D6}" dt="2022-01-19T17:18:19.149" v="267" actId="20577"/>
        <pc:sldMkLst>
          <pc:docMk/>
          <pc:sldMk cId="749262999" sldId="273"/>
        </pc:sldMkLst>
        <pc:spChg chg="mod">
          <ac:chgData name="Vanessa Helfrick Paulus" userId="31639b0a-d3f1-4131-9144-431f213b3c71" providerId="ADAL" clId="{FFF9F993-E695-437E-AD7D-DF895F62C9D6}" dt="2022-01-19T17:03:46.432" v="4" actId="20577"/>
          <ac:spMkLst>
            <pc:docMk/>
            <pc:sldMk cId="749262999" sldId="273"/>
            <ac:spMk id="3" creationId="{1E1DBC82-D99E-49DD-BCF1-29FE31845A26}"/>
          </ac:spMkLst>
        </pc:spChg>
      </pc:sldChg>
      <pc:sldChg chg="modSp mod modNotesTx">
        <pc:chgData name="Vanessa Helfrick Paulus" userId="31639b0a-d3f1-4131-9144-431f213b3c71" providerId="ADAL" clId="{FFF9F993-E695-437E-AD7D-DF895F62C9D6}" dt="2022-01-19T17:09:36.812" v="136"/>
        <pc:sldMkLst>
          <pc:docMk/>
          <pc:sldMk cId="2500943209" sldId="274"/>
        </pc:sldMkLst>
        <pc:spChg chg="mod">
          <ac:chgData name="Vanessa Helfrick Paulus" userId="31639b0a-d3f1-4131-9144-431f213b3c71" providerId="ADAL" clId="{FFF9F993-E695-437E-AD7D-DF895F62C9D6}" dt="2022-01-19T17:08:25.175" v="135" actId="1076"/>
          <ac:spMkLst>
            <pc:docMk/>
            <pc:sldMk cId="2500943209" sldId="274"/>
            <ac:spMk id="5" creationId="{AA44983F-C61A-42B7-A553-5A066BD1CC70}"/>
          </ac:spMkLst>
        </pc:spChg>
      </pc:sldChg>
      <pc:sldChg chg="modNotesTx">
        <pc:chgData name="Vanessa Helfrick Paulus" userId="31639b0a-d3f1-4131-9144-431f213b3c71" providerId="ADAL" clId="{FFF9F993-E695-437E-AD7D-DF895F62C9D6}" dt="2022-01-19T17:10:51.661" v="151" actId="20577"/>
        <pc:sldMkLst>
          <pc:docMk/>
          <pc:sldMk cId="2740907538" sldId="275"/>
        </pc:sldMkLst>
      </pc:sldChg>
      <pc:sldChg chg="modSp mod modNotesTx">
        <pc:chgData name="Vanessa Helfrick Paulus" userId="31639b0a-d3f1-4131-9144-431f213b3c71" providerId="ADAL" clId="{FFF9F993-E695-437E-AD7D-DF895F62C9D6}" dt="2022-01-19T17:07:34.226" v="114" actId="20577"/>
        <pc:sldMkLst>
          <pc:docMk/>
          <pc:sldMk cId="3690250049" sldId="276"/>
        </pc:sldMkLst>
        <pc:spChg chg="mod">
          <ac:chgData name="Vanessa Helfrick Paulus" userId="31639b0a-d3f1-4131-9144-431f213b3c71" providerId="ADAL" clId="{FFF9F993-E695-437E-AD7D-DF895F62C9D6}" dt="2022-01-19T17:07:13.232" v="100" actId="20577"/>
          <ac:spMkLst>
            <pc:docMk/>
            <pc:sldMk cId="3690250049" sldId="276"/>
            <ac:spMk id="5" creationId="{AA44983F-C61A-42B7-A553-5A066BD1CC70}"/>
          </ac:spMkLst>
        </pc:spChg>
      </pc:sldChg>
      <pc:sldChg chg="modNotesTx">
        <pc:chgData name="Vanessa Helfrick Paulus" userId="31639b0a-d3f1-4131-9144-431f213b3c71" providerId="ADAL" clId="{FFF9F993-E695-437E-AD7D-DF895F62C9D6}" dt="2022-01-19T17:14:17.244" v="252" actId="20577"/>
        <pc:sldMkLst>
          <pc:docMk/>
          <pc:sldMk cId="4227682004" sldId="27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DC5012-266C-46B5-9578-70164C1E2274}" type="doc">
      <dgm:prSet loTypeId="urn:microsoft.com/office/officeart/2008/layout/VerticalCurvedList" loCatId="list" qsTypeId="urn:microsoft.com/office/officeart/2005/8/quickstyle/simple1" qsCatId="simple" csTypeId="urn:microsoft.com/office/officeart/2005/8/colors/accent0_2" csCatId="mainScheme" phldr="1"/>
      <dgm:spPr/>
      <dgm:t>
        <a:bodyPr/>
        <a:lstStyle/>
        <a:p>
          <a:endParaRPr lang="en-US"/>
        </a:p>
      </dgm:t>
    </dgm:pt>
    <dgm:pt modelId="{2DA115B6-259F-402E-B519-FDEC96E12CD6}">
      <dgm:prSet/>
      <dgm:spPr>
        <a:solidFill>
          <a:schemeClr val="tx2">
            <a:lumMod val="20000"/>
            <a:lumOff val="80000"/>
          </a:schemeClr>
        </a:solidFill>
      </dgm:spPr>
      <dgm:t>
        <a:bodyPr/>
        <a:lstStyle/>
        <a:p>
          <a:r>
            <a:rPr lang="en-US">
              <a:solidFill>
                <a:schemeClr val="tx2">
                  <a:lumMod val="50000"/>
                </a:schemeClr>
              </a:solidFill>
            </a:rPr>
            <a:t>Talk to your doctor, OB, or midwife about your future pregnancy plans </a:t>
          </a:r>
        </a:p>
      </dgm:t>
    </dgm:pt>
    <dgm:pt modelId="{52F98D0C-1B6C-40DD-8656-60529522DE0F}" type="parTrans" cxnId="{27C0164B-7588-40D3-A382-235E44153481}">
      <dgm:prSet/>
      <dgm:spPr/>
      <dgm:t>
        <a:bodyPr/>
        <a:lstStyle/>
        <a:p>
          <a:endParaRPr lang="en-US"/>
        </a:p>
      </dgm:t>
    </dgm:pt>
    <dgm:pt modelId="{4BF1560C-6A1B-4039-A210-7EC107E2A1DB}" type="sibTrans" cxnId="{27C0164B-7588-40D3-A382-235E44153481}">
      <dgm:prSet/>
      <dgm:spPr/>
      <dgm:t>
        <a:bodyPr/>
        <a:lstStyle/>
        <a:p>
          <a:endParaRPr lang="en-US"/>
        </a:p>
      </dgm:t>
    </dgm:pt>
    <dgm:pt modelId="{95FB1626-99FB-489E-868A-3219240987DA}">
      <dgm:prSet/>
      <dgm:spPr>
        <a:solidFill>
          <a:schemeClr val="tx2">
            <a:lumMod val="20000"/>
            <a:lumOff val="80000"/>
          </a:schemeClr>
        </a:solidFill>
      </dgm:spPr>
      <dgm:t>
        <a:bodyPr/>
        <a:lstStyle/>
        <a:p>
          <a:r>
            <a:rPr lang="en-US" dirty="0">
              <a:solidFill>
                <a:schemeClr val="tx2">
                  <a:lumMod val="50000"/>
                </a:schemeClr>
              </a:solidFill>
            </a:rPr>
            <a:t>During your third trimester, consider birth control options following the birth of your baby</a:t>
          </a:r>
        </a:p>
      </dgm:t>
    </dgm:pt>
    <dgm:pt modelId="{E783AC4C-4855-4097-B200-1652E098D22E}" type="parTrans" cxnId="{5DC138FE-310C-4792-8B75-C23373E2E4FE}">
      <dgm:prSet/>
      <dgm:spPr/>
      <dgm:t>
        <a:bodyPr/>
        <a:lstStyle/>
        <a:p>
          <a:endParaRPr lang="en-US"/>
        </a:p>
      </dgm:t>
    </dgm:pt>
    <dgm:pt modelId="{D5470026-3A77-4536-A2D3-F0D13367ED72}" type="sibTrans" cxnId="{5DC138FE-310C-4792-8B75-C23373E2E4FE}">
      <dgm:prSet/>
      <dgm:spPr/>
      <dgm:t>
        <a:bodyPr/>
        <a:lstStyle/>
        <a:p>
          <a:endParaRPr lang="en-US"/>
        </a:p>
      </dgm:t>
    </dgm:pt>
    <dgm:pt modelId="{38ED22DA-8F2F-4AE6-BF2B-88A0E7464DE2}" type="pres">
      <dgm:prSet presAssocID="{ACDC5012-266C-46B5-9578-70164C1E2274}" presName="Name0" presStyleCnt="0">
        <dgm:presLayoutVars>
          <dgm:chMax val="7"/>
          <dgm:chPref val="7"/>
          <dgm:dir/>
        </dgm:presLayoutVars>
      </dgm:prSet>
      <dgm:spPr/>
    </dgm:pt>
    <dgm:pt modelId="{F661EACF-2251-4526-A885-FC6614F3B83E}" type="pres">
      <dgm:prSet presAssocID="{ACDC5012-266C-46B5-9578-70164C1E2274}" presName="Name1" presStyleCnt="0"/>
      <dgm:spPr/>
    </dgm:pt>
    <dgm:pt modelId="{53A88FF6-F30C-412B-A65E-213575DB4670}" type="pres">
      <dgm:prSet presAssocID="{ACDC5012-266C-46B5-9578-70164C1E2274}" presName="cycle" presStyleCnt="0"/>
      <dgm:spPr/>
    </dgm:pt>
    <dgm:pt modelId="{FF049E64-38DE-4C7E-B305-B0C96D041EC3}" type="pres">
      <dgm:prSet presAssocID="{ACDC5012-266C-46B5-9578-70164C1E2274}" presName="srcNode" presStyleLbl="node1" presStyleIdx="0" presStyleCnt="2"/>
      <dgm:spPr/>
    </dgm:pt>
    <dgm:pt modelId="{1F03F342-0112-476E-8624-FED43B3F8D6A}" type="pres">
      <dgm:prSet presAssocID="{ACDC5012-266C-46B5-9578-70164C1E2274}" presName="conn" presStyleLbl="parChTrans1D2" presStyleIdx="0" presStyleCnt="1"/>
      <dgm:spPr/>
    </dgm:pt>
    <dgm:pt modelId="{DD85A41C-0E8B-422F-9241-8C2EDFA85978}" type="pres">
      <dgm:prSet presAssocID="{ACDC5012-266C-46B5-9578-70164C1E2274}" presName="extraNode" presStyleLbl="node1" presStyleIdx="0" presStyleCnt="2"/>
      <dgm:spPr/>
    </dgm:pt>
    <dgm:pt modelId="{6DAE2257-277A-46B2-87C1-0E131BE9A160}" type="pres">
      <dgm:prSet presAssocID="{ACDC5012-266C-46B5-9578-70164C1E2274}" presName="dstNode" presStyleLbl="node1" presStyleIdx="0" presStyleCnt="2"/>
      <dgm:spPr/>
    </dgm:pt>
    <dgm:pt modelId="{D88F572D-7D14-4BA2-9EDE-ED37480F19E7}" type="pres">
      <dgm:prSet presAssocID="{2DA115B6-259F-402E-B519-FDEC96E12CD6}" presName="text_1" presStyleLbl="node1" presStyleIdx="0" presStyleCnt="2">
        <dgm:presLayoutVars>
          <dgm:bulletEnabled val="1"/>
        </dgm:presLayoutVars>
      </dgm:prSet>
      <dgm:spPr/>
    </dgm:pt>
    <dgm:pt modelId="{BB1EB4B4-88C9-422D-8858-A1ABBA76A13F}" type="pres">
      <dgm:prSet presAssocID="{2DA115B6-259F-402E-B519-FDEC96E12CD6}" presName="accent_1" presStyleCnt="0"/>
      <dgm:spPr/>
    </dgm:pt>
    <dgm:pt modelId="{0E8F5CFF-A343-4866-BE58-299E8FE757D3}" type="pres">
      <dgm:prSet presAssocID="{2DA115B6-259F-402E-B519-FDEC96E12CD6}" presName="accentRepeatNode" presStyleLbl="solidFgAcc1" presStyleIdx="0" presStyleCnt="2"/>
      <dgm:spPr>
        <a:ln>
          <a:solidFill>
            <a:schemeClr val="tx2">
              <a:lumMod val="50000"/>
            </a:schemeClr>
          </a:solidFill>
        </a:ln>
      </dgm:spPr>
    </dgm:pt>
    <dgm:pt modelId="{A1B72690-CD2D-4F66-A8C7-273A1D026DA2}" type="pres">
      <dgm:prSet presAssocID="{95FB1626-99FB-489E-868A-3219240987DA}" presName="text_2" presStyleLbl="node1" presStyleIdx="1" presStyleCnt="2">
        <dgm:presLayoutVars>
          <dgm:bulletEnabled val="1"/>
        </dgm:presLayoutVars>
      </dgm:prSet>
      <dgm:spPr/>
    </dgm:pt>
    <dgm:pt modelId="{8AB70E82-F948-4366-85B6-661544934334}" type="pres">
      <dgm:prSet presAssocID="{95FB1626-99FB-489E-868A-3219240987DA}" presName="accent_2" presStyleCnt="0"/>
      <dgm:spPr/>
    </dgm:pt>
    <dgm:pt modelId="{E562D49C-809A-4843-92B4-6A977D370835}" type="pres">
      <dgm:prSet presAssocID="{95FB1626-99FB-489E-868A-3219240987DA}" presName="accentRepeatNode" presStyleLbl="solidFgAcc1" presStyleIdx="1" presStyleCnt="2"/>
      <dgm:spPr>
        <a:ln>
          <a:solidFill>
            <a:schemeClr val="tx2">
              <a:lumMod val="50000"/>
            </a:schemeClr>
          </a:solidFill>
        </a:ln>
      </dgm:spPr>
    </dgm:pt>
  </dgm:ptLst>
  <dgm:cxnLst>
    <dgm:cxn modelId="{8F092717-4676-488F-8005-884A631B9B73}" type="presOf" srcId="{ACDC5012-266C-46B5-9578-70164C1E2274}" destId="{38ED22DA-8F2F-4AE6-BF2B-88A0E7464DE2}" srcOrd="0" destOrd="0" presId="urn:microsoft.com/office/officeart/2008/layout/VerticalCurvedList"/>
    <dgm:cxn modelId="{27C0164B-7588-40D3-A382-235E44153481}" srcId="{ACDC5012-266C-46B5-9578-70164C1E2274}" destId="{2DA115B6-259F-402E-B519-FDEC96E12CD6}" srcOrd="0" destOrd="0" parTransId="{52F98D0C-1B6C-40DD-8656-60529522DE0F}" sibTransId="{4BF1560C-6A1B-4039-A210-7EC107E2A1DB}"/>
    <dgm:cxn modelId="{097F0671-EAFC-4F9C-8133-32F9C1EF270B}" type="presOf" srcId="{4BF1560C-6A1B-4039-A210-7EC107E2A1DB}" destId="{1F03F342-0112-476E-8624-FED43B3F8D6A}" srcOrd="0" destOrd="0" presId="urn:microsoft.com/office/officeart/2008/layout/VerticalCurvedList"/>
    <dgm:cxn modelId="{B2374372-11DD-4B7C-AB50-8E1B8BAFE177}" type="presOf" srcId="{2DA115B6-259F-402E-B519-FDEC96E12CD6}" destId="{D88F572D-7D14-4BA2-9EDE-ED37480F19E7}" srcOrd="0" destOrd="0" presId="urn:microsoft.com/office/officeart/2008/layout/VerticalCurvedList"/>
    <dgm:cxn modelId="{070FF5E9-6430-4906-9515-07D3293349D2}" type="presOf" srcId="{95FB1626-99FB-489E-868A-3219240987DA}" destId="{A1B72690-CD2D-4F66-A8C7-273A1D026DA2}" srcOrd="0" destOrd="0" presId="urn:microsoft.com/office/officeart/2008/layout/VerticalCurvedList"/>
    <dgm:cxn modelId="{5DC138FE-310C-4792-8B75-C23373E2E4FE}" srcId="{ACDC5012-266C-46B5-9578-70164C1E2274}" destId="{95FB1626-99FB-489E-868A-3219240987DA}" srcOrd="1" destOrd="0" parTransId="{E783AC4C-4855-4097-B200-1652E098D22E}" sibTransId="{D5470026-3A77-4536-A2D3-F0D13367ED72}"/>
    <dgm:cxn modelId="{4A18F57D-8B6B-4544-92E2-3AC0F6B8FC1A}" type="presParOf" srcId="{38ED22DA-8F2F-4AE6-BF2B-88A0E7464DE2}" destId="{F661EACF-2251-4526-A885-FC6614F3B83E}" srcOrd="0" destOrd="0" presId="urn:microsoft.com/office/officeart/2008/layout/VerticalCurvedList"/>
    <dgm:cxn modelId="{5A440CFA-7ED5-46CF-9FFB-21FCA5320734}" type="presParOf" srcId="{F661EACF-2251-4526-A885-FC6614F3B83E}" destId="{53A88FF6-F30C-412B-A65E-213575DB4670}" srcOrd="0" destOrd="0" presId="urn:microsoft.com/office/officeart/2008/layout/VerticalCurvedList"/>
    <dgm:cxn modelId="{0A7A124E-88FA-4E60-BE31-6676FBE0EA04}" type="presParOf" srcId="{53A88FF6-F30C-412B-A65E-213575DB4670}" destId="{FF049E64-38DE-4C7E-B305-B0C96D041EC3}" srcOrd="0" destOrd="0" presId="urn:microsoft.com/office/officeart/2008/layout/VerticalCurvedList"/>
    <dgm:cxn modelId="{A564A112-6B2C-404E-B793-C30F84093EDE}" type="presParOf" srcId="{53A88FF6-F30C-412B-A65E-213575DB4670}" destId="{1F03F342-0112-476E-8624-FED43B3F8D6A}" srcOrd="1" destOrd="0" presId="urn:microsoft.com/office/officeart/2008/layout/VerticalCurvedList"/>
    <dgm:cxn modelId="{4EDF75F7-9247-415F-B26F-0E8D482D71A3}" type="presParOf" srcId="{53A88FF6-F30C-412B-A65E-213575DB4670}" destId="{DD85A41C-0E8B-422F-9241-8C2EDFA85978}" srcOrd="2" destOrd="0" presId="urn:microsoft.com/office/officeart/2008/layout/VerticalCurvedList"/>
    <dgm:cxn modelId="{E11E04CE-2C04-4588-9528-2FE9D3DA1EE2}" type="presParOf" srcId="{53A88FF6-F30C-412B-A65E-213575DB4670}" destId="{6DAE2257-277A-46B2-87C1-0E131BE9A160}" srcOrd="3" destOrd="0" presId="urn:microsoft.com/office/officeart/2008/layout/VerticalCurvedList"/>
    <dgm:cxn modelId="{2F7E29FE-34EB-4EE5-9A23-1954943F4E6D}" type="presParOf" srcId="{F661EACF-2251-4526-A885-FC6614F3B83E}" destId="{D88F572D-7D14-4BA2-9EDE-ED37480F19E7}" srcOrd="1" destOrd="0" presId="urn:microsoft.com/office/officeart/2008/layout/VerticalCurvedList"/>
    <dgm:cxn modelId="{BE2D50B5-F801-41FE-B288-2C87DC722C50}" type="presParOf" srcId="{F661EACF-2251-4526-A885-FC6614F3B83E}" destId="{BB1EB4B4-88C9-422D-8858-A1ABBA76A13F}" srcOrd="2" destOrd="0" presId="urn:microsoft.com/office/officeart/2008/layout/VerticalCurvedList"/>
    <dgm:cxn modelId="{F9BE4450-C62D-45A9-8FAC-151362276115}" type="presParOf" srcId="{BB1EB4B4-88C9-422D-8858-A1ABBA76A13F}" destId="{0E8F5CFF-A343-4866-BE58-299E8FE757D3}" srcOrd="0" destOrd="0" presId="urn:microsoft.com/office/officeart/2008/layout/VerticalCurvedList"/>
    <dgm:cxn modelId="{41629E16-4FE2-4857-BD3D-39E498DBD6C1}" type="presParOf" srcId="{F661EACF-2251-4526-A885-FC6614F3B83E}" destId="{A1B72690-CD2D-4F66-A8C7-273A1D026DA2}" srcOrd="3" destOrd="0" presId="urn:microsoft.com/office/officeart/2008/layout/VerticalCurvedList"/>
    <dgm:cxn modelId="{5A3E9DBA-3BAC-4DA7-AB2D-A6C4800A3E40}" type="presParOf" srcId="{F661EACF-2251-4526-A885-FC6614F3B83E}" destId="{8AB70E82-F948-4366-85B6-661544934334}" srcOrd="4" destOrd="0" presId="urn:microsoft.com/office/officeart/2008/layout/VerticalCurvedList"/>
    <dgm:cxn modelId="{61A3E0E7-8DFE-474D-9213-8ECFAD4DDFAF}" type="presParOf" srcId="{8AB70E82-F948-4366-85B6-661544934334}" destId="{E562D49C-809A-4843-92B4-6A977D37083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03F342-0112-476E-8624-FED43B3F8D6A}">
      <dsp:nvSpPr>
        <dsp:cNvPr id="0" name=""/>
        <dsp:cNvSpPr/>
      </dsp:nvSpPr>
      <dsp:spPr>
        <a:xfrm>
          <a:off x="-4110405" y="-635326"/>
          <a:ext cx="4933014" cy="4933014"/>
        </a:xfrm>
        <a:prstGeom prst="blockArc">
          <a:avLst>
            <a:gd name="adj1" fmla="val 18900000"/>
            <a:gd name="adj2" fmla="val 2700000"/>
            <a:gd name="adj3" fmla="val 438"/>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8F572D-7D14-4BA2-9EDE-ED37480F19E7}">
      <dsp:nvSpPr>
        <dsp:cNvPr id="0" name=""/>
        <dsp:cNvSpPr/>
      </dsp:nvSpPr>
      <dsp:spPr>
        <a:xfrm>
          <a:off x="673233" y="523205"/>
          <a:ext cx="9823047" cy="1046263"/>
        </a:xfrm>
        <a:prstGeom prst="rect">
          <a:avLst/>
        </a:prstGeom>
        <a:solidFill>
          <a:schemeClr val="tx2">
            <a:lumMod val="20000"/>
            <a:lumOff val="8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0472"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a:solidFill>
                <a:schemeClr val="tx2">
                  <a:lumMod val="50000"/>
                </a:schemeClr>
              </a:solidFill>
            </a:rPr>
            <a:t>Talk to your doctor, OB, or midwife about your future pregnancy plans </a:t>
          </a:r>
        </a:p>
      </dsp:txBody>
      <dsp:txXfrm>
        <a:off x="673233" y="523205"/>
        <a:ext cx="9823047" cy="1046263"/>
      </dsp:txXfrm>
    </dsp:sp>
    <dsp:sp modelId="{0E8F5CFF-A343-4866-BE58-299E8FE757D3}">
      <dsp:nvSpPr>
        <dsp:cNvPr id="0" name=""/>
        <dsp:cNvSpPr/>
      </dsp:nvSpPr>
      <dsp:spPr>
        <a:xfrm>
          <a:off x="19318" y="392422"/>
          <a:ext cx="1307829" cy="1307829"/>
        </a:xfrm>
        <a:prstGeom prst="ellipse">
          <a:avLst/>
        </a:prstGeom>
        <a:solidFill>
          <a:schemeClr val="lt1">
            <a:hueOff val="0"/>
            <a:satOff val="0"/>
            <a:lumOff val="0"/>
            <a:alphaOff val="0"/>
          </a:schemeClr>
        </a:solidFill>
        <a:ln w="12700" cap="flat" cmpd="sng" algn="ctr">
          <a:solidFill>
            <a:schemeClr val="tx2">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A1B72690-CD2D-4F66-A8C7-273A1D026DA2}">
      <dsp:nvSpPr>
        <dsp:cNvPr id="0" name=""/>
        <dsp:cNvSpPr/>
      </dsp:nvSpPr>
      <dsp:spPr>
        <a:xfrm>
          <a:off x="673233" y="2092893"/>
          <a:ext cx="9823047" cy="1046263"/>
        </a:xfrm>
        <a:prstGeom prst="rect">
          <a:avLst/>
        </a:prstGeom>
        <a:solidFill>
          <a:schemeClr val="tx2">
            <a:lumMod val="20000"/>
            <a:lumOff val="8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0472"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dirty="0">
              <a:solidFill>
                <a:schemeClr val="tx2">
                  <a:lumMod val="50000"/>
                </a:schemeClr>
              </a:solidFill>
            </a:rPr>
            <a:t>During your third trimester, consider birth control options following the birth of your baby</a:t>
          </a:r>
        </a:p>
      </dsp:txBody>
      <dsp:txXfrm>
        <a:off x="673233" y="2092893"/>
        <a:ext cx="9823047" cy="1046263"/>
      </dsp:txXfrm>
    </dsp:sp>
    <dsp:sp modelId="{E562D49C-809A-4843-92B4-6A977D370835}">
      <dsp:nvSpPr>
        <dsp:cNvPr id="0" name=""/>
        <dsp:cNvSpPr/>
      </dsp:nvSpPr>
      <dsp:spPr>
        <a:xfrm>
          <a:off x="19318" y="1962110"/>
          <a:ext cx="1307829" cy="1307829"/>
        </a:xfrm>
        <a:prstGeom prst="ellipse">
          <a:avLst/>
        </a:prstGeom>
        <a:solidFill>
          <a:schemeClr val="lt1">
            <a:hueOff val="0"/>
            <a:satOff val="0"/>
            <a:lumOff val="0"/>
            <a:alphaOff val="0"/>
          </a:schemeClr>
        </a:solidFill>
        <a:ln w="12700" cap="flat" cmpd="sng" algn="ctr">
          <a:solidFill>
            <a:schemeClr val="tx2">
              <a:lumMod val="5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64FFE0-4EB9-4E2C-93F5-CE9AABD628A6}" type="datetimeFigureOut">
              <a:rPr lang="en-US" smtClean="0"/>
              <a:t>1/19/2022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1AD4F3-D7BA-4A83-ADEA-33055041BE18}" type="slidenum">
              <a:rPr lang="en-US" smtClean="0"/>
              <a:t>‹#›</a:t>
            </a:fld>
            <a:endParaRPr lang="en-US"/>
          </a:p>
        </p:txBody>
      </p:sp>
    </p:spTree>
    <p:extLst>
      <p:ext uri="{BB962C8B-B14F-4D97-AF65-F5344CB8AC3E}">
        <p14:creationId xmlns:p14="http://schemas.microsoft.com/office/powerpoint/2010/main" val="1079803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 We are gathered here today for a brief amount of time to discuss information about birth spacing. Whether you or someone you know is pregnant or thinking about a subsequent pregnancy, it is important to consider how spacing between pregnancy is good for the mother and baby.  As such, the Maternal Health Network of San Bernardino County worked together with Subject Matter Experts in San Bernardino County to discuss the three most important things families need to know about birth spacing. This information was used to inform this presentation today. </a:t>
            </a:r>
          </a:p>
          <a:p>
            <a:endParaRPr lang="en-US" dirty="0"/>
          </a:p>
        </p:txBody>
      </p:sp>
      <p:sp>
        <p:nvSpPr>
          <p:cNvPr id="4" name="Slide Number Placeholder 3"/>
          <p:cNvSpPr>
            <a:spLocks noGrp="1"/>
          </p:cNvSpPr>
          <p:nvPr>
            <p:ph type="sldNum" sz="quarter" idx="5"/>
          </p:nvPr>
        </p:nvSpPr>
        <p:spPr/>
        <p:txBody>
          <a:bodyPr/>
          <a:lstStyle/>
          <a:p>
            <a:fld id="{9C1AD4F3-D7BA-4A83-ADEA-33055041BE18}" type="slidenum">
              <a:rPr lang="en-US" smtClean="0"/>
              <a:t>1</a:t>
            </a:fld>
            <a:endParaRPr lang="en-US"/>
          </a:p>
        </p:txBody>
      </p:sp>
    </p:spTree>
    <p:extLst>
      <p:ext uri="{BB962C8B-B14F-4D97-AF65-F5344CB8AC3E}">
        <p14:creationId xmlns:p14="http://schemas.microsoft.com/office/powerpoint/2010/main" val="3040839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are going to be paired with another individual here today and take about one minute each to share what if any plans you have regarding birth spacing for you and your family.</a:t>
            </a:r>
          </a:p>
          <a:p>
            <a:endParaRPr lang="en-US" dirty="0"/>
          </a:p>
          <a:p>
            <a:r>
              <a:rPr lang="en-US" dirty="0"/>
              <a:t>You may consider leaning on your personal experience with birth spacing and what barriers you face(d), or what resources you would like to know more about. </a:t>
            </a:r>
          </a:p>
        </p:txBody>
      </p:sp>
      <p:sp>
        <p:nvSpPr>
          <p:cNvPr id="4" name="Slide Number Placeholder 3"/>
          <p:cNvSpPr>
            <a:spLocks noGrp="1"/>
          </p:cNvSpPr>
          <p:nvPr>
            <p:ph type="sldNum" sz="quarter" idx="5"/>
          </p:nvPr>
        </p:nvSpPr>
        <p:spPr/>
        <p:txBody>
          <a:bodyPr/>
          <a:lstStyle/>
          <a:p>
            <a:fld id="{9C1AD4F3-D7BA-4A83-ADEA-33055041BE18}" type="slidenum">
              <a:rPr lang="en-US" smtClean="0"/>
              <a:t>10</a:t>
            </a:fld>
            <a:endParaRPr lang="en-US"/>
          </a:p>
        </p:txBody>
      </p:sp>
    </p:spTree>
    <p:extLst>
      <p:ext uri="{BB962C8B-B14F-4D97-AF65-F5344CB8AC3E}">
        <p14:creationId xmlns:p14="http://schemas.microsoft.com/office/powerpoint/2010/main" val="3136925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come back together as a group and chat briefly about what you learned today. </a:t>
            </a:r>
            <a:r>
              <a:rPr lang="en-US" b="0" dirty="0"/>
              <a:t>Was there any new information that you heard today?</a:t>
            </a:r>
          </a:p>
          <a:p>
            <a:endParaRPr lang="en-US" dirty="0"/>
          </a:p>
        </p:txBody>
      </p:sp>
      <p:sp>
        <p:nvSpPr>
          <p:cNvPr id="4" name="Slide Number Placeholder 3"/>
          <p:cNvSpPr>
            <a:spLocks noGrp="1"/>
          </p:cNvSpPr>
          <p:nvPr>
            <p:ph type="sldNum" sz="quarter" idx="5"/>
          </p:nvPr>
        </p:nvSpPr>
        <p:spPr/>
        <p:txBody>
          <a:bodyPr/>
          <a:lstStyle/>
          <a:p>
            <a:fld id="{9C1AD4F3-D7BA-4A83-ADEA-33055041BE18}" type="slidenum">
              <a:rPr lang="en-US" smtClean="0"/>
              <a:t>11</a:t>
            </a:fld>
            <a:endParaRPr lang="en-US"/>
          </a:p>
        </p:txBody>
      </p:sp>
    </p:spTree>
    <p:extLst>
      <p:ext uri="{BB962C8B-B14F-4D97-AF65-F5344CB8AC3E}">
        <p14:creationId xmlns:p14="http://schemas.microsoft.com/office/powerpoint/2010/main" val="3748158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you leave today, I want you to take a moment to identify at least one person or organization that you will </a:t>
            </a:r>
            <a:r>
              <a:rPr lang="en-US" b="0" dirty="0"/>
              <a:t>reach out to if you have questions or need assistance with birth spacing and pregnancy planning.</a:t>
            </a:r>
          </a:p>
        </p:txBody>
      </p:sp>
      <p:sp>
        <p:nvSpPr>
          <p:cNvPr id="4" name="Slide Number Placeholder 3"/>
          <p:cNvSpPr>
            <a:spLocks noGrp="1"/>
          </p:cNvSpPr>
          <p:nvPr>
            <p:ph type="sldNum" sz="quarter" idx="5"/>
          </p:nvPr>
        </p:nvSpPr>
        <p:spPr/>
        <p:txBody>
          <a:bodyPr/>
          <a:lstStyle/>
          <a:p>
            <a:fld id="{9C1AD4F3-D7BA-4A83-ADEA-33055041BE18}" type="slidenum">
              <a:rPr lang="en-US" smtClean="0"/>
              <a:t>12</a:t>
            </a:fld>
            <a:endParaRPr lang="en-US"/>
          </a:p>
        </p:txBody>
      </p:sp>
    </p:spTree>
    <p:extLst>
      <p:ext uri="{BB962C8B-B14F-4D97-AF65-F5344CB8AC3E}">
        <p14:creationId xmlns:p14="http://schemas.microsoft.com/office/powerpoint/2010/main" val="3296044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 would love to hear from you now. We have about 5 minutes for questions. Please feel free to pose your question to the group and I will do my best to respond or refer you to someone who can answer your question.  </a:t>
            </a:r>
          </a:p>
          <a:p>
            <a:endParaRPr lang="en-US"/>
          </a:p>
        </p:txBody>
      </p:sp>
      <p:sp>
        <p:nvSpPr>
          <p:cNvPr id="4" name="Slide Number Placeholder 3"/>
          <p:cNvSpPr>
            <a:spLocks noGrp="1"/>
          </p:cNvSpPr>
          <p:nvPr>
            <p:ph type="sldNum" sz="quarter" idx="5"/>
          </p:nvPr>
        </p:nvSpPr>
        <p:spPr/>
        <p:txBody>
          <a:bodyPr/>
          <a:lstStyle/>
          <a:p>
            <a:fld id="{9C1AD4F3-D7BA-4A83-ADEA-33055041BE18}" type="slidenum">
              <a:rPr lang="en-US" smtClean="0"/>
              <a:t>13</a:t>
            </a:fld>
            <a:endParaRPr lang="en-US"/>
          </a:p>
        </p:txBody>
      </p:sp>
    </p:spTree>
    <p:extLst>
      <p:ext uri="{BB962C8B-B14F-4D97-AF65-F5344CB8AC3E}">
        <p14:creationId xmlns:p14="http://schemas.microsoft.com/office/powerpoint/2010/main" val="2364558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spending time with me today! </a:t>
            </a:r>
          </a:p>
          <a:p>
            <a:endParaRPr lang="en-US" dirty="0"/>
          </a:p>
          <a:p>
            <a:r>
              <a:rPr lang="en-US" dirty="0"/>
              <a:t>This presentation was developed in partnership with the Maternal Health Network of San Bernardino County, a collaborative committed to supporting families before, during, and after pregnancy. If you would like to learn more about the Maternal Health Network, please visit their website at www.maternalhealthnetworksb.com. </a:t>
            </a:r>
          </a:p>
          <a:p>
            <a:endParaRPr lang="en-US" dirty="0"/>
          </a:p>
        </p:txBody>
      </p:sp>
      <p:sp>
        <p:nvSpPr>
          <p:cNvPr id="4" name="Slide Number Placeholder 3"/>
          <p:cNvSpPr>
            <a:spLocks noGrp="1"/>
          </p:cNvSpPr>
          <p:nvPr>
            <p:ph type="sldNum" sz="quarter" idx="5"/>
          </p:nvPr>
        </p:nvSpPr>
        <p:spPr/>
        <p:txBody>
          <a:bodyPr/>
          <a:lstStyle/>
          <a:p>
            <a:fld id="{9C1AD4F3-D7BA-4A83-ADEA-33055041BE18}" type="slidenum">
              <a:rPr lang="en-US" smtClean="0"/>
              <a:t>14</a:t>
            </a:fld>
            <a:endParaRPr lang="en-US"/>
          </a:p>
        </p:txBody>
      </p:sp>
    </p:spTree>
    <p:extLst>
      <p:ext uri="{BB962C8B-B14F-4D97-AF65-F5344CB8AC3E}">
        <p14:creationId xmlns:p14="http://schemas.microsoft.com/office/powerpoint/2010/main" val="1207795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My name is [INSERT NAME] and I am a representative of [INSERT ORGANIZATION] and have worked in partnership with the Maternal Health Network to provide you this information today. </a:t>
            </a:r>
          </a:p>
          <a:p>
            <a:endParaRPr lang="en-US"/>
          </a:p>
          <a:p>
            <a:r>
              <a:rPr lang="en-US">
                <a:solidFill>
                  <a:srgbClr val="FF0000"/>
                </a:solidFill>
              </a:rPr>
              <a:t>[INSERT ANY BACKGROUND INFORMATION YOU THINK IS HELPFUL FOR THE PARTICIPANTS TO UNDERSTAND ABOUT YOU]</a:t>
            </a:r>
          </a:p>
          <a:p>
            <a:endParaRPr lang="en-US">
              <a:solidFill>
                <a:srgbClr val="FF0000"/>
              </a:solidFill>
            </a:endParaRPr>
          </a:p>
          <a:p>
            <a:pPr marL="171450" indent="-171450">
              <a:buFontTx/>
              <a:buChar char="-"/>
            </a:pPr>
            <a:r>
              <a:rPr lang="en-US" b="1">
                <a:solidFill>
                  <a:srgbClr val="FF0000"/>
                </a:solidFill>
              </a:rPr>
              <a:t>IF TIME ALLOWS – </a:t>
            </a:r>
            <a:endParaRPr lang="en-US">
              <a:solidFill>
                <a:srgbClr val="FF0000"/>
              </a:solidFill>
            </a:endParaRPr>
          </a:p>
          <a:p>
            <a:pPr marL="0" indent="0">
              <a:buFontTx/>
              <a:buNone/>
            </a:pPr>
            <a:r>
              <a:rPr lang="en-US">
                <a:solidFill>
                  <a:srgbClr val="FF0000"/>
                </a:solidFill>
              </a:rPr>
              <a:t>I would like for everyone in the room to now turn to the person sitting next to you and introduce yourself and what you hope to get out of this presentation today (if a virtual presentation, have folks introduce themselves in the chat). </a:t>
            </a:r>
          </a:p>
          <a:p>
            <a:endParaRPr lang="en-US"/>
          </a:p>
        </p:txBody>
      </p:sp>
      <p:sp>
        <p:nvSpPr>
          <p:cNvPr id="4" name="Slide Number Placeholder 3"/>
          <p:cNvSpPr>
            <a:spLocks noGrp="1"/>
          </p:cNvSpPr>
          <p:nvPr>
            <p:ph type="sldNum" sz="quarter" idx="5"/>
          </p:nvPr>
        </p:nvSpPr>
        <p:spPr/>
        <p:txBody>
          <a:bodyPr/>
          <a:lstStyle/>
          <a:p>
            <a:fld id="{9C1AD4F3-D7BA-4A83-ADEA-33055041BE18}" type="slidenum">
              <a:rPr lang="en-US" smtClean="0"/>
              <a:t>2</a:t>
            </a:fld>
            <a:endParaRPr lang="en-US"/>
          </a:p>
        </p:txBody>
      </p:sp>
    </p:spTree>
    <p:extLst>
      <p:ext uri="{BB962C8B-B14F-4D97-AF65-F5344CB8AC3E}">
        <p14:creationId xmlns:p14="http://schemas.microsoft.com/office/powerpoint/2010/main" val="794855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Local subject matter experts identified the three most important things to help families consider when thinking about getting pregnant following an earlier pregnancy.  These partners included:</a:t>
            </a:r>
          </a:p>
          <a:p>
            <a:pPr marL="171450" indent="-171450">
              <a:buFont typeface="Arial" panose="020B0604020202020204" pitchFamily="34" charset="0"/>
              <a:buChar char="•"/>
            </a:pPr>
            <a:r>
              <a:rPr lang="en-US" dirty="0"/>
              <a:t>March of Dimes</a:t>
            </a:r>
          </a:p>
          <a:p>
            <a:pPr marL="171450" indent="-171450">
              <a:buFont typeface="Arial" panose="020B0604020202020204" pitchFamily="34" charset="0"/>
              <a:buChar char="•"/>
            </a:pPr>
            <a:r>
              <a:rPr lang="en-US" dirty="0"/>
              <a:t>WIC </a:t>
            </a:r>
          </a:p>
          <a:p>
            <a:pPr marL="0" indent="0">
              <a:buFont typeface="Arial" panose="020B0604020202020204" pitchFamily="34" charset="0"/>
              <a:buNone/>
            </a:pPr>
            <a:endParaRPr lang="en-US" dirty="0"/>
          </a:p>
          <a:p>
            <a:r>
              <a:rPr lang="en-US" dirty="0"/>
              <a:t>We hope that by the end of this presentation, you will learn: </a:t>
            </a:r>
          </a:p>
          <a:p>
            <a:pPr marL="171450" indent="-171450">
              <a:buFont typeface="Arial" panose="020B0604020202020204" pitchFamily="34" charset="0"/>
              <a:buChar char="•"/>
            </a:pPr>
            <a:r>
              <a:rPr lang="en-US" dirty="0"/>
              <a:t>What is birth spacing</a:t>
            </a:r>
          </a:p>
          <a:p>
            <a:pPr marL="171450" indent="-171450">
              <a:buFont typeface="Arial" panose="020B0604020202020204" pitchFamily="34" charset="0"/>
              <a:buChar char="•"/>
            </a:pPr>
            <a:r>
              <a:rPr lang="en-US" dirty="0"/>
              <a:t>Why birth spacing is important for mom</a:t>
            </a:r>
          </a:p>
          <a:p>
            <a:pPr marL="171450" indent="-171450">
              <a:buFont typeface="Arial" panose="020B0604020202020204" pitchFamily="34" charset="0"/>
              <a:buChar char="•"/>
            </a:pPr>
            <a:r>
              <a:rPr lang="en-US" dirty="0"/>
              <a:t>Why birth spacing is important for baby</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We have structured our time together to first share a bit of information with you, then we will have you chat with another participant about what you have learned.  Finally, we will close our time together by offering folks the opportunity to ask questions.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Are there any questions before we get started?</a:t>
            </a:r>
          </a:p>
        </p:txBody>
      </p:sp>
      <p:sp>
        <p:nvSpPr>
          <p:cNvPr id="4" name="Slide Number Placeholder 3"/>
          <p:cNvSpPr>
            <a:spLocks noGrp="1"/>
          </p:cNvSpPr>
          <p:nvPr>
            <p:ph type="sldNum" sz="quarter" idx="5"/>
          </p:nvPr>
        </p:nvSpPr>
        <p:spPr/>
        <p:txBody>
          <a:bodyPr/>
          <a:lstStyle/>
          <a:p>
            <a:fld id="{9C1AD4F3-D7BA-4A83-ADEA-33055041BE18}" type="slidenum">
              <a:rPr lang="en-US" smtClean="0"/>
              <a:t>3</a:t>
            </a:fld>
            <a:endParaRPr lang="en-US"/>
          </a:p>
        </p:txBody>
      </p:sp>
    </p:spTree>
    <p:extLst>
      <p:ext uri="{BB962C8B-B14F-4D97-AF65-F5344CB8AC3E}">
        <p14:creationId xmlns:p14="http://schemas.microsoft.com/office/powerpoint/2010/main" val="2746508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lot of information on birth spacing but this information has been synthesized into three main points that subject matter experts agree are the most important things families need to know about birth spacing, including what it is, why it is important for mom and baby, and what the process of birth spacing entails. </a:t>
            </a:r>
          </a:p>
          <a:p>
            <a:endParaRPr lang="en-US" dirty="0"/>
          </a:p>
          <a:p>
            <a:r>
              <a:rPr lang="en-US" dirty="0"/>
              <a:t>Following our review of these three points, I will provide you will some resources on where to go for support. </a:t>
            </a:r>
          </a:p>
        </p:txBody>
      </p:sp>
      <p:sp>
        <p:nvSpPr>
          <p:cNvPr id="4" name="Slide Number Placeholder 3"/>
          <p:cNvSpPr>
            <a:spLocks noGrp="1"/>
          </p:cNvSpPr>
          <p:nvPr>
            <p:ph type="sldNum" sz="quarter" idx="5"/>
          </p:nvPr>
        </p:nvSpPr>
        <p:spPr/>
        <p:txBody>
          <a:bodyPr/>
          <a:lstStyle/>
          <a:p>
            <a:fld id="{9C1AD4F3-D7BA-4A83-ADEA-33055041BE18}" type="slidenum">
              <a:rPr lang="en-US" smtClean="0"/>
              <a:t>4</a:t>
            </a:fld>
            <a:endParaRPr lang="en-US"/>
          </a:p>
        </p:txBody>
      </p:sp>
    </p:spTree>
    <p:extLst>
      <p:ext uri="{BB962C8B-B14F-4D97-AF65-F5344CB8AC3E}">
        <p14:creationId xmlns:p14="http://schemas.microsoft.com/office/powerpoint/2010/main" val="2364558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amount of time in between the birth of one baby and the start of another pregnancy is an important consideration. Birth spacing is unique to every parent and family. Advanced planning can help ensure the appropriate amount of time occurs between each pregnancy. </a:t>
            </a:r>
          </a:p>
          <a:p>
            <a:pPr marL="0" marR="0" lvl="0" indent="0">
              <a:lnSpc>
                <a:spcPct val="107000"/>
              </a:lnSpc>
              <a:spcBef>
                <a:spcPts val="0"/>
              </a:spcBef>
              <a:spcAft>
                <a:spcPts val="0"/>
              </a:spcAft>
              <a:buFont typeface="+mj-lt"/>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pPr>
            <a:r>
              <a:rPr lang="en-US" sz="1100" b="1" dirty="0">
                <a:effectLst/>
                <a:latin typeface="Calibri" panose="020F0502020204030204" pitchFamily="34" charset="0"/>
                <a:ea typeface="Calibri" panose="020F0502020204030204" pitchFamily="34" charset="0"/>
                <a:cs typeface="Times New Roman" panose="02020603050405020304" pitchFamily="18" charset="0"/>
              </a:rPr>
              <a:t>Talk with your provider about planning your next pregnancy. </a:t>
            </a:r>
            <a:r>
              <a:rPr lang="en-US" sz="1100" b="0" dirty="0">
                <a:effectLst/>
                <a:latin typeface="Calibri" panose="020F0502020204030204" pitchFamily="34" charset="0"/>
                <a:ea typeface="Calibri" panose="020F0502020204030204" pitchFamily="34" charset="0"/>
                <a:cs typeface="Times New Roman" panose="02020603050405020304" pitchFamily="18" charset="0"/>
              </a:rPr>
              <a:t>This can include discussion of your desired number of children, ideal spacing between each child, health conditions, intent to breastfeed, and recovery from pregnancy and childbirth.</a:t>
            </a:r>
          </a:p>
          <a:p>
            <a:pPr marL="0" marR="0" lvl="0" indent="0">
              <a:lnSpc>
                <a:spcPct val="107000"/>
              </a:lnSpc>
              <a:spcBef>
                <a:spcPts val="0"/>
              </a:spcBef>
              <a:spcAft>
                <a:spcPts val="0"/>
              </a:spcAft>
              <a:buFont typeface="+mj-lt"/>
              <a:buNone/>
            </a:pP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pPr>
            <a:r>
              <a:rPr lang="en-US" sz="1100" b="1" dirty="0">
                <a:effectLst/>
                <a:latin typeface="Calibri" panose="020F0502020204030204" pitchFamily="34" charset="0"/>
                <a:ea typeface="Calibri" panose="020F0502020204030204" pitchFamily="34" charset="0"/>
                <a:cs typeface="Times New Roman" panose="02020603050405020304" pitchFamily="18" charset="0"/>
              </a:rPr>
              <a:t>Cultural considerations to be aware of: </a:t>
            </a:r>
            <a:r>
              <a:rPr lang="en-US" sz="1100" b="0" dirty="0">
                <a:effectLst/>
                <a:latin typeface="Calibri" panose="020F0502020204030204" pitchFamily="34" charset="0"/>
                <a:ea typeface="Calibri" panose="020F0502020204030204" pitchFamily="34" charset="0"/>
                <a:cs typeface="Times New Roman" panose="02020603050405020304" pitchFamily="18" charset="0"/>
              </a:rPr>
              <a:t>Family planning is cultural and social - some women do not always have a choice about when they will or want to get pregnant.  It is important to note that women of color have not always had agency over their reproductive health. This includes the forced procreation of enslaved people, forced sterilization, and scientific experiments that were not consented to. Bodily autonomy can still be an issue for some women today and should be considered before talking with families about birth spacing and contraception.</a:t>
            </a:r>
          </a:p>
          <a:p>
            <a:pPr marL="0" marR="0" lvl="0" indent="0">
              <a:lnSpc>
                <a:spcPct val="107000"/>
              </a:lnSpc>
              <a:spcBef>
                <a:spcPts val="0"/>
              </a:spcBef>
              <a:spcAft>
                <a:spcPts val="0"/>
              </a:spcAft>
              <a:buFont typeface="+mj-lt"/>
              <a:buNone/>
            </a:pP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pPr>
            <a:r>
              <a:rPr lang="en-US" sz="1100" b="1" dirty="0">
                <a:effectLst/>
                <a:latin typeface="Calibri" panose="020F0502020204030204" pitchFamily="34" charset="0"/>
                <a:ea typeface="Calibri" panose="020F0502020204030204" pitchFamily="34" charset="0"/>
                <a:cs typeface="Times New Roman" panose="02020603050405020304" pitchFamily="18" charset="0"/>
              </a:rPr>
              <a:t>Medi-Cal expansion: </a:t>
            </a:r>
            <a:r>
              <a:rPr lang="en-US" sz="1100" b="0" dirty="0">
                <a:effectLst/>
                <a:latin typeface="Calibri" panose="020F0502020204030204" pitchFamily="34" charset="0"/>
                <a:ea typeface="Calibri" panose="020F0502020204030204" pitchFamily="34" charset="0"/>
                <a:cs typeface="Times New Roman" panose="02020603050405020304" pitchFamily="18" charset="0"/>
              </a:rPr>
              <a:t>Medi-Cal has been expanded after childbirth from 60 days to 12 months.  This is important as the expanded coverage provides access to family planning, mental health services, and postpartum recovery. </a:t>
            </a:r>
          </a:p>
          <a:p>
            <a:endParaRPr lang="en-US" dirty="0"/>
          </a:p>
        </p:txBody>
      </p:sp>
      <p:sp>
        <p:nvSpPr>
          <p:cNvPr id="4" name="Slide Number Placeholder 3"/>
          <p:cNvSpPr>
            <a:spLocks noGrp="1"/>
          </p:cNvSpPr>
          <p:nvPr>
            <p:ph type="sldNum" sz="quarter" idx="5"/>
          </p:nvPr>
        </p:nvSpPr>
        <p:spPr/>
        <p:txBody>
          <a:bodyPr/>
          <a:lstStyle/>
          <a:p>
            <a:fld id="{9C1AD4F3-D7BA-4A83-ADEA-33055041BE18}" type="slidenum">
              <a:rPr lang="en-US" smtClean="0"/>
              <a:t>5</a:t>
            </a:fld>
            <a:endParaRPr lang="en-US"/>
          </a:p>
        </p:txBody>
      </p:sp>
    </p:spTree>
    <p:extLst>
      <p:ext uri="{BB962C8B-B14F-4D97-AF65-F5344CB8AC3E}">
        <p14:creationId xmlns:p14="http://schemas.microsoft.com/office/powerpoint/2010/main" val="658426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It takes your body about 18 months to fully heal and recover from pregnancy and childbirth. Your body needs time to replenish nutrients and, heal from chronic conditions, infections and inflammation. You also may need support postpartum for postpartum depression, anxiety and other mood disorders.</a:t>
            </a:r>
          </a:p>
          <a:p>
            <a:pPr marL="0" marR="0" lvl="1"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1" indent="0" algn="l" defTabSz="914400" rtl="0" eaLnBrk="1" fontAlgn="auto" latinLnBrk="0" hangingPunct="1">
              <a:lnSpc>
                <a:spcPct val="107000"/>
              </a:lnSpc>
              <a:spcBef>
                <a:spcPts val="0"/>
              </a:spcBef>
              <a:spcAft>
                <a:spcPts val="0"/>
              </a:spcAft>
              <a:buClrTx/>
              <a:buSzTx/>
              <a:buFont typeface="+mj-lt"/>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pregnancies are less than 18 months apart, there is an increased risk for miscarriage and premature birth. Causes of preterm birth aren’t always known but they can be preventable. Talk with your provider about how to prevent pre-term birth and what your options may include. </a:t>
            </a:r>
          </a:p>
          <a:p>
            <a:pPr marL="0" marR="0" lvl="1" indent="0" algn="l" defTabSz="914400" rtl="0" eaLnBrk="1" fontAlgn="auto" latinLnBrk="0" hangingPunct="1">
              <a:lnSpc>
                <a:spcPct val="107000"/>
              </a:lnSpc>
              <a:spcBef>
                <a:spcPts val="0"/>
              </a:spcBef>
              <a:spcAft>
                <a:spcPts val="0"/>
              </a:spcAft>
              <a:buClrTx/>
              <a:buSzTx/>
              <a:buFont typeface="+mj-lt"/>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1" indent="0" algn="l" defTabSz="914400" rtl="0" eaLnBrk="1" fontAlgn="auto" latinLnBrk="0" hangingPunct="1">
              <a:lnSpc>
                <a:spcPct val="107000"/>
              </a:lnSpc>
              <a:spcBef>
                <a:spcPts val="0"/>
              </a:spcBef>
              <a:spcAft>
                <a:spcPts val="0"/>
              </a:spcAft>
              <a:buClrTx/>
              <a:buSzTx/>
              <a:buFont typeface="+mj-lt"/>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one pregnancy had chronic conditions, such as high blood pressure or gestational diabetes, this should be addressed in the next pregnancy as well. Bottom line, if you are wanting to have more children, talk with your doctor about this during </a:t>
            </a:r>
            <a:r>
              <a:rPr lang="en-US" sz="1800" b="0" dirty="0">
                <a:effectLst/>
                <a:latin typeface="Calibri" panose="020F0502020204030204" pitchFamily="34" charset="0"/>
                <a:ea typeface="Calibri" panose="020F0502020204030204" pitchFamily="34" charset="0"/>
                <a:cs typeface="Times New Roman" panose="02020603050405020304" pitchFamily="18" charset="0"/>
              </a:rPr>
              <a:t>your current pregnancy. Your doctor will be able to provide you resources, guidance and support to help you and your baby have a healthy pregnancy in the future.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C1AD4F3-D7BA-4A83-ADEA-33055041BE18}" type="slidenum">
              <a:rPr lang="en-US" smtClean="0"/>
              <a:t>6</a:t>
            </a:fld>
            <a:endParaRPr lang="en-US"/>
          </a:p>
        </p:txBody>
      </p:sp>
    </p:spTree>
    <p:extLst>
      <p:ext uri="{BB962C8B-B14F-4D97-AF65-F5344CB8AC3E}">
        <p14:creationId xmlns:p14="http://schemas.microsoft.com/office/powerpoint/2010/main" val="240994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nSpc>
                <a:spcPct val="107000"/>
              </a:lnSpc>
              <a:spcBef>
                <a:spcPts val="0"/>
              </a:spcBef>
              <a:spcAft>
                <a:spcPts val="0"/>
              </a:spcAft>
              <a:buFont typeface="+mj-l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Birth spacing of at least 18 months can decrease the risk of miscarriage and premature birth. If you had a premature birth, this makes you more likely to have another premature birth. Your provider can help you determine what you can do to prevent having a premature birth in the future. </a:t>
            </a:r>
          </a:p>
          <a:p>
            <a:pPr marL="0" marR="0" lvl="1" indent="0">
              <a:lnSpc>
                <a:spcPct val="107000"/>
              </a:lnSpc>
              <a:spcBef>
                <a:spcPts val="0"/>
              </a:spcBef>
              <a:spcAft>
                <a:spcPts val="0"/>
              </a:spcAft>
              <a:buFont typeface="+mj-lt"/>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1" indent="0">
              <a:lnSpc>
                <a:spcPct val="107000"/>
              </a:lnSpc>
              <a:spcBef>
                <a:spcPts val="0"/>
              </a:spcBef>
              <a:spcAft>
                <a:spcPts val="0"/>
              </a:spcAft>
              <a:buFont typeface="+mj-l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Premature birth can impact brain development, vision, hearing, lung development. These babies also have higher chances of having chronic health issues, physical issues, and other diseases later in life. </a:t>
            </a:r>
          </a:p>
          <a:p>
            <a:endParaRPr lang="en-US" dirty="0"/>
          </a:p>
        </p:txBody>
      </p:sp>
      <p:sp>
        <p:nvSpPr>
          <p:cNvPr id="4" name="Slide Number Placeholder 3"/>
          <p:cNvSpPr>
            <a:spLocks noGrp="1"/>
          </p:cNvSpPr>
          <p:nvPr>
            <p:ph type="sldNum" sz="quarter" idx="5"/>
          </p:nvPr>
        </p:nvSpPr>
        <p:spPr/>
        <p:txBody>
          <a:bodyPr/>
          <a:lstStyle/>
          <a:p>
            <a:fld id="{9C1AD4F3-D7BA-4A83-ADEA-33055041BE18}" type="slidenum">
              <a:rPr lang="en-US" smtClean="0"/>
              <a:t>7</a:t>
            </a:fld>
            <a:endParaRPr lang="en-US"/>
          </a:p>
        </p:txBody>
      </p:sp>
    </p:spTree>
    <p:extLst>
      <p:ext uri="{BB962C8B-B14F-4D97-AF65-F5344CB8AC3E}">
        <p14:creationId xmlns:p14="http://schemas.microsoft.com/office/powerpoint/2010/main" val="2751954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In addition to talking to your doctor, OB, or midwife, CPSP workers, Black Infant Health coordinator, Planned Parenthood, and WIC can all be helpful resources. Effective birth control can be used between the birth of your child and your next pregnancy. There are birth control methods that are safe during breastfeeding/lactation.</a:t>
            </a:r>
          </a:p>
          <a:p>
            <a:pPr marL="0" marR="0" lvl="1"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1"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If you’re older than 35, had a miscarriage, or stillbirth, it is important to talk to your provider about how long to wait between pregnancies as this may be different for you.</a:t>
            </a:r>
          </a:p>
          <a:p>
            <a:pPr marL="0" marR="0" lvl="1"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1" indent="0" algn="l" defTabSz="914400" rtl="0" eaLnBrk="1" fontAlgn="auto" latinLnBrk="0" hangingPunct="1">
              <a:lnSpc>
                <a:spcPct val="107000"/>
              </a:lnSpc>
              <a:spcBef>
                <a:spcPts val="0"/>
              </a:spcBef>
              <a:spcAft>
                <a:spcPts val="0"/>
              </a:spcAft>
              <a:buClrTx/>
              <a:buSzTx/>
              <a:buFont typeface="+mj-lt"/>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following organizations also have information that may help you in deciding the appropriate birth spacing for your family: </a:t>
            </a:r>
          </a:p>
          <a:p>
            <a:pPr marL="285750" marR="0" lvl="1" indent="-285750">
              <a:lnSpc>
                <a:spcPct val="107000"/>
              </a:lnSpc>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March of Dimes: </a:t>
            </a:r>
            <a:r>
              <a:rPr lang="en-US" sz="1800" dirty="0">
                <a:effectLst/>
                <a:latin typeface="Segoe UI" panose="020B0502040204020203" pitchFamily="34" charset="0"/>
              </a:rPr>
              <a:t>www.marchofdimes.org </a:t>
            </a:r>
            <a:endParaRPr lang="en-US" sz="1800" dirty="0">
              <a:effectLst/>
              <a:latin typeface="Calibri" panose="020F0502020204030204" pitchFamily="34" charset="0"/>
              <a:cs typeface="Times New Roman" panose="02020603050405020304" pitchFamily="18" charset="0"/>
            </a:endParaRPr>
          </a:p>
          <a:p>
            <a:pPr marL="285750" marR="0" lvl="1" indent="-285750">
              <a:lnSpc>
                <a:spcPct val="107000"/>
              </a:lnSpc>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One Key Question/Power to Decide: </a:t>
            </a:r>
            <a:r>
              <a:rPr lang="en-US" sz="1800" dirty="0">
                <a:effectLst/>
                <a:latin typeface="Segoe UI" panose="020B0502040204020203" pitchFamily="34" charset="0"/>
              </a:rPr>
              <a:t>https://powertodecide.org/one-key-question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1" indent="-285750">
              <a:lnSpc>
                <a:spcPct val="107000"/>
              </a:lnSpc>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PATH: </a:t>
            </a:r>
            <a:r>
              <a:rPr lang="en-US" sz="1800" dirty="0">
                <a:effectLst/>
                <a:latin typeface="Segoe UI" panose="020B0502040204020203" pitchFamily="34" charset="0"/>
              </a:rPr>
              <a:t>https://www.envisionsrh.com/about-path </a:t>
            </a:r>
            <a:endParaRPr lang="en-US" dirty="0"/>
          </a:p>
        </p:txBody>
      </p:sp>
      <p:sp>
        <p:nvSpPr>
          <p:cNvPr id="4" name="Slide Number Placeholder 3"/>
          <p:cNvSpPr>
            <a:spLocks noGrp="1"/>
          </p:cNvSpPr>
          <p:nvPr>
            <p:ph type="sldNum" sz="quarter" idx="5"/>
          </p:nvPr>
        </p:nvSpPr>
        <p:spPr/>
        <p:txBody>
          <a:bodyPr/>
          <a:lstStyle/>
          <a:p>
            <a:fld id="{9C1AD4F3-D7BA-4A83-ADEA-33055041BE18}" type="slidenum">
              <a:rPr lang="en-US" smtClean="0"/>
              <a:t>8</a:t>
            </a:fld>
            <a:endParaRPr lang="en-US"/>
          </a:p>
        </p:txBody>
      </p:sp>
    </p:spTree>
    <p:extLst>
      <p:ext uri="{BB962C8B-B14F-4D97-AF65-F5344CB8AC3E}">
        <p14:creationId xmlns:p14="http://schemas.microsoft.com/office/powerpoint/2010/main" val="1219082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that we have reviewed the three most important things subject matter experts want you to know about birth spacing, let’s discuss what we have learned and consider how this information applies to your specific needs.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1AD4F3-D7BA-4A83-ADEA-33055041BE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71989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BB49EC6-989B-4CC2-9A5B-DE884A524709}"/>
              </a:ext>
            </a:extLst>
          </p:cNvPr>
          <p:cNvPicPr>
            <a:picLocks noChangeAspect="1"/>
          </p:cNvPicPr>
          <p:nvPr userDrawn="1"/>
        </p:nvPicPr>
        <p:blipFill>
          <a:blip r:embed="rId2"/>
          <a:stretch>
            <a:fillRect/>
          </a:stretch>
        </p:blipFill>
        <p:spPr>
          <a:xfrm>
            <a:off x="-66675" y="-1608355"/>
            <a:ext cx="13087350" cy="7365564"/>
          </a:xfrm>
          <a:prstGeom prst="rect">
            <a:avLst/>
          </a:prstGeom>
        </p:spPr>
      </p:pic>
      <p:sp>
        <p:nvSpPr>
          <p:cNvPr id="2" name="Title 1">
            <a:extLst>
              <a:ext uri="{FF2B5EF4-FFF2-40B4-BE49-F238E27FC236}">
                <a16:creationId xmlns:a16="http://schemas.microsoft.com/office/drawing/2014/main" id="{DF3CDC91-22FE-4735-BED5-52DF19D535A2}"/>
              </a:ext>
            </a:extLst>
          </p:cNvPr>
          <p:cNvSpPr>
            <a:spLocks noGrp="1"/>
          </p:cNvSpPr>
          <p:nvPr>
            <p:ph type="ctrTitle"/>
          </p:nvPr>
        </p:nvSpPr>
        <p:spPr>
          <a:xfrm>
            <a:off x="5003800" y="112468"/>
            <a:ext cx="7188200" cy="2711409"/>
          </a:xfrm>
        </p:spPr>
        <p:txBody>
          <a:bodyPr anchor="b"/>
          <a:lstStyle>
            <a:lvl1pPr algn="l">
              <a:defRPr sz="6000">
                <a:solidFill>
                  <a:schemeClr val="bg2">
                    <a:lumMod val="75000"/>
                  </a:schemeClr>
                </a:solidFill>
              </a:defRPr>
            </a:lvl1pPr>
          </a:lstStyle>
          <a:p>
            <a:r>
              <a:rPr lang="en-US"/>
              <a:t>Click to edit Master title style</a:t>
            </a:r>
          </a:p>
        </p:txBody>
      </p:sp>
      <p:sp>
        <p:nvSpPr>
          <p:cNvPr id="3" name="Subtitle 2">
            <a:extLst>
              <a:ext uri="{FF2B5EF4-FFF2-40B4-BE49-F238E27FC236}">
                <a16:creationId xmlns:a16="http://schemas.microsoft.com/office/drawing/2014/main" id="{88F2DEE2-C6F4-44E2-9A1F-BE6A5B698F87}"/>
              </a:ext>
            </a:extLst>
          </p:cNvPr>
          <p:cNvSpPr>
            <a:spLocks noGrp="1"/>
          </p:cNvSpPr>
          <p:nvPr>
            <p:ph type="subTitle" idx="1"/>
          </p:nvPr>
        </p:nvSpPr>
        <p:spPr>
          <a:xfrm>
            <a:off x="5003800" y="3080812"/>
            <a:ext cx="7188200" cy="1655762"/>
          </a:xfr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4A3F4C-625B-46DE-B667-86B01BE1903C}"/>
              </a:ext>
            </a:extLst>
          </p:cNvPr>
          <p:cNvSpPr>
            <a:spLocks noGrp="1"/>
          </p:cNvSpPr>
          <p:nvPr>
            <p:ph type="dt" sz="half" idx="10"/>
          </p:nvPr>
        </p:nvSpPr>
        <p:spPr/>
        <p:txBody>
          <a:bodyPr/>
          <a:lstStyle/>
          <a:p>
            <a:fld id="{B61BEF0D-F0BB-DE4B-95CE-6DB70DBA9567}" type="datetimeFigureOut">
              <a:rPr lang="en-US" smtClean="0"/>
              <a:pPr/>
              <a:t>1/19/2022</a:t>
            </a:fld>
            <a:endParaRPr lang="en-US"/>
          </a:p>
        </p:txBody>
      </p:sp>
      <p:sp>
        <p:nvSpPr>
          <p:cNvPr id="5" name="Footer Placeholder 4">
            <a:extLst>
              <a:ext uri="{FF2B5EF4-FFF2-40B4-BE49-F238E27FC236}">
                <a16:creationId xmlns:a16="http://schemas.microsoft.com/office/drawing/2014/main" id="{BFEBDA30-2431-4EB0-AD46-E2C717345D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C6EF52-3896-476B-9DF3-B3E1E43B8823}"/>
              </a:ext>
            </a:extLst>
          </p:cNvPr>
          <p:cNvSpPr>
            <a:spLocks noGrp="1"/>
          </p:cNvSpPr>
          <p:nvPr>
            <p:ph type="sldNum" sz="quarter" idx="12"/>
          </p:nvPr>
        </p:nvSpPr>
        <p:spPr/>
        <p:txBody>
          <a:bodyPr/>
          <a:lstStyle/>
          <a:p>
            <a:fld id="{D57F1E4F-1CFF-5643-939E-217C01CDF565}" type="slidenum">
              <a:rPr lang="en-US" smtClean="0"/>
              <a:pPr/>
              <a:t>‹#›</a:t>
            </a:fld>
            <a:endParaRPr lang="en-US"/>
          </a:p>
        </p:txBody>
      </p:sp>
      <p:sp>
        <p:nvSpPr>
          <p:cNvPr id="7" name="Wave 6">
            <a:extLst>
              <a:ext uri="{FF2B5EF4-FFF2-40B4-BE49-F238E27FC236}">
                <a16:creationId xmlns:a16="http://schemas.microsoft.com/office/drawing/2014/main" id="{15C1E1E6-3BD0-490E-BF21-B7F737AA13FC}"/>
              </a:ext>
            </a:extLst>
          </p:cNvPr>
          <p:cNvSpPr/>
          <p:nvPr userDrawn="1"/>
        </p:nvSpPr>
        <p:spPr>
          <a:xfrm>
            <a:off x="-338280" y="3777188"/>
            <a:ext cx="15076448" cy="7655305"/>
          </a:xfrm>
          <a:prstGeom prst="wave">
            <a:avLst/>
          </a:prstGeom>
          <a:solidFill>
            <a:schemeClr val="tx1"/>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pic>
        <p:nvPicPr>
          <p:cNvPr id="8" name="Picture 7">
            <a:extLst>
              <a:ext uri="{FF2B5EF4-FFF2-40B4-BE49-F238E27FC236}">
                <a16:creationId xmlns:a16="http://schemas.microsoft.com/office/drawing/2014/main" id="{C7806476-A12D-4200-B0DE-AD88410B04D7}"/>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293100" y="5686491"/>
            <a:ext cx="3429000" cy="852421"/>
          </a:xfrm>
          <a:prstGeom prst="rect">
            <a:avLst/>
          </a:prstGeom>
          <a:noFill/>
          <a:ln>
            <a:noFill/>
          </a:ln>
        </p:spPr>
      </p:pic>
    </p:spTree>
    <p:extLst>
      <p:ext uri="{BB962C8B-B14F-4D97-AF65-F5344CB8AC3E}">
        <p14:creationId xmlns:p14="http://schemas.microsoft.com/office/powerpoint/2010/main" val="4086629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41A0A-1A55-4C91-B97F-B27C230917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23003F-13DC-447D-8464-17BD5AC25A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119DF9-2D45-4D06-8124-A5F9CBFF8F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18A3D4-7A57-4358-9691-BDADF885E1E8}"/>
              </a:ext>
            </a:extLst>
          </p:cNvPr>
          <p:cNvSpPr>
            <a:spLocks noGrp="1"/>
          </p:cNvSpPr>
          <p:nvPr>
            <p:ph type="dt" sz="half" idx="10"/>
          </p:nvPr>
        </p:nvSpPr>
        <p:spPr/>
        <p:txBody>
          <a:bodyPr/>
          <a:lstStyle/>
          <a:p>
            <a:fld id="{B61BEF0D-F0BB-DE4B-95CE-6DB70DBA9567}" type="datetimeFigureOut">
              <a:rPr lang="en-US" smtClean="0"/>
              <a:pPr/>
              <a:t>1/19/2022</a:t>
            </a:fld>
            <a:endParaRPr lang="en-US"/>
          </a:p>
        </p:txBody>
      </p:sp>
      <p:sp>
        <p:nvSpPr>
          <p:cNvPr id="6" name="Footer Placeholder 5">
            <a:extLst>
              <a:ext uri="{FF2B5EF4-FFF2-40B4-BE49-F238E27FC236}">
                <a16:creationId xmlns:a16="http://schemas.microsoft.com/office/drawing/2014/main" id="{794D788A-10C4-4F21-909A-B14DF541CA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910014-52ED-4FC8-AFE7-0B6DD805F796}"/>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247553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7FE22-8B5F-4BDD-A9EC-11973D1480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132A3FF-11C5-4249-873D-1780F2B219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07C8994-CA59-45E7-BF8E-ED353CC9EA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9BE644-752E-4B04-95F4-1A7ECC622103}"/>
              </a:ext>
            </a:extLst>
          </p:cNvPr>
          <p:cNvSpPr>
            <a:spLocks noGrp="1"/>
          </p:cNvSpPr>
          <p:nvPr>
            <p:ph type="dt" sz="half" idx="10"/>
          </p:nvPr>
        </p:nvSpPr>
        <p:spPr/>
        <p:txBody>
          <a:bodyPr/>
          <a:lstStyle/>
          <a:p>
            <a:fld id="{B61BEF0D-F0BB-DE4B-95CE-6DB70DBA9567}" type="datetimeFigureOut">
              <a:rPr lang="en-US" smtClean="0"/>
              <a:pPr/>
              <a:t>1/19/2022</a:t>
            </a:fld>
            <a:endParaRPr lang="en-US"/>
          </a:p>
        </p:txBody>
      </p:sp>
      <p:sp>
        <p:nvSpPr>
          <p:cNvPr id="6" name="Footer Placeholder 5">
            <a:extLst>
              <a:ext uri="{FF2B5EF4-FFF2-40B4-BE49-F238E27FC236}">
                <a16:creationId xmlns:a16="http://schemas.microsoft.com/office/drawing/2014/main" id="{21C98D23-6280-4742-81DE-A5F31FAA6E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6D2B23-F324-4A7D-9D2C-F322AD4FBC45}"/>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782226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F1304-9254-4575-9D6F-C90AF92DB3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997937-DDB2-4F98-8DB4-60AE867ADF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E9B701-3DF1-4933-9C4B-BDB57831FA0E}"/>
              </a:ext>
            </a:extLst>
          </p:cNvPr>
          <p:cNvSpPr>
            <a:spLocks noGrp="1"/>
          </p:cNvSpPr>
          <p:nvPr>
            <p:ph type="dt" sz="half" idx="10"/>
          </p:nvPr>
        </p:nvSpPr>
        <p:spPr/>
        <p:txBody>
          <a:bodyPr/>
          <a:lstStyle/>
          <a:p>
            <a:fld id="{B61BEF0D-F0BB-DE4B-95CE-6DB70DBA9567}" type="datetimeFigureOut">
              <a:rPr lang="en-US" smtClean="0"/>
              <a:pPr/>
              <a:t>1/19/2022</a:t>
            </a:fld>
            <a:endParaRPr lang="en-US"/>
          </a:p>
        </p:txBody>
      </p:sp>
      <p:sp>
        <p:nvSpPr>
          <p:cNvPr id="5" name="Footer Placeholder 4">
            <a:extLst>
              <a:ext uri="{FF2B5EF4-FFF2-40B4-BE49-F238E27FC236}">
                <a16:creationId xmlns:a16="http://schemas.microsoft.com/office/drawing/2014/main" id="{6270B08F-6237-4E48-BD85-E418989560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F96CDD-6CD3-444A-9337-2BAD3D78A4A0}"/>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998480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0DFC62-11FB-42FD-B171-5AF3CD0FB3F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3E0868-9934-436C-8316-9E77E2392C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5D4394-0960-4B7F-A81F-1F507C36A231}"/>
              </a:ext>
            </a:extLst>
          </p:cNvPr>
          <p:cNvSpPr>
            <a:spLocks noGrp="1"/>
          </p:cNvSpPr>
          <p:nvPr>
            <p:ph type="dt" sz="half" idx="10"/>
          </p:nvPr>
        </p:nvSpPr>
        <p:spPr/>
        <p:txBody>
          <a:bodyPr/>
          <a:lstStyle/>
          <a:p>
            <a:fld id="{B61BEF0D-F0BB-DE4B-95CE-6DB70DBA9567}" type="datetimeFigureOut">
              <a:rPr lang="en-US" smtClean="0"/>
              <a:pPr/>
              <a:t>1/19/2022</a:t>
            </a:fld>
            <a:endParaRPr lang="en-US"/>
          </a:p>
        </p:txBody>
      </p:sp>
      <p:sp>
        <p:nvSpPr>
          <p:cNvPr id="5" name="Footer Placeholder 4">
            <a:extLst>
              <a:ext uri="{FF2B5EF4-FFF2-40B4-BE49-F238E27FC236}">
                <a16:creationId xmlns:a16="http://schemas.microsoft.com/office/drawing/2014/main" id="{C50622FE-7110-4BC0-A52E-A5FAB0D132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174E5C-3334-4CCF-B28D-7BC097E1D514}"/>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562534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E3150-DE72-4A10-8011-D51EED84A26E}"/>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E83B7DB-C66F-407A-B6DB-1FE671D3C8E2}"/>
              </a:ext>
            </a:extLst>
          </p:cNvPr>
          <p:cNvSpPr>
            <a:spLocks noGrp="1"/>
          </p:cNvSpPr>
          <p:nvPr>
            <p:ph idx="1"/>
          </p:nvPr>
        </p:nvSpPr>
        <p:spPr>
          <a:xfrm>
            <a:off x="838199" y="1823800"/>
            <a:ext cx="10515600" cy="4351338"/>
          </a:xfrm>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99891C-7291-4F93-8B0C-6904F960FA0B}"/>
              </a:ext>
            </a:extLst>
          </p:cNvPr>
          <p:cNvSpPr>
            <a:spLocks noGrp="1"/>
          </p:cNvSpPr>
          <p:nvPr>
            <p:ph type="dt" sz="half" idx="10"/>
          </p:nvPr>
        </p:nvSpPr>
        <p:spPr/>
        <p:txBody>
          <a:bodyPr/>
          <a:lstStyle/>
          <a:p>
            <a:fld id="{B61BEF0D-F0BB-DE4B-95CE-6DB70DBA9567}" type="datetimeFigureOut">
              <a:rPr lang="en-US" smtClean="0"/>
              <a:pPr/>
              <a:t>1/19/2022</a:t>
            </a:fld>
            <a:endParaRPr lang="en-US"/>
          </a:p>
        </p:txBody>
      </p:sp>
      <p:sp>
        <p:nvSpPr>
          <p:cNvPr id="5" name="Footer Placeholder 4">
            <a:extLst>
              <a:ext uri="{FF2B5EF4-FFF2-40B4-BE49-F238E27FC236}">
                <a16:creationId xmlns:a16="http://schemas.microsoft.com/office/drawing/2014/main" id="{9C5EE3D9-F118-4C07-88EA-C6BD49431A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254208-4641-4440-A410-6E9D93209364}"/>
              </a:ext>
            </a:extLst>
          </p:cNvPr>
          <p:cNvSpPr>
            <a:spLocks noGrp="1"/>
          </p:cNvSpPr>
          <p:nvPr>
            <p:ph type="sldNum" sz="quarter" idx="12"/>
          </p:nvPr>
        </p:nvSpPr>
        <p:spPr/>
        <p:txBody>
          <a:bodyPr/>
          <a:lstStyle/>
          <a:p>
            <a:fld id="{D57F1E4F-1CFF-5643-939E-217C01CDF565}" type="slidenum">
              <a:rPr lang="en-US" smtClean="0"/>
              <a:pPr/>
              <a:t>‹#›</a:t>
            </a:fld>
            <a:endParaRPr lang="en-US"/>
          </a:p>
        </p:txBody>
      </p:sp>
      <p:sp>
        <p:nvSpPr>
          <p:cNvPr id="8" name="Wave 7">
            <a:extLst>
              <a:ext uri="{FF2B5EF4-FFF2-40B4-BE49-F238E27FC236}">
                <a16:creationId xmlns:a16="http://schemas.microsoft.com/office/drawing/2014/main" id="{3864FAC7-C4BF-4F64-8FDA-7746D2FA564D}"/>
              </a:ext>
            </a:extLst>
          </p:cNvPr>
          <p:cNvSpPr/>
          <p:nvPr userDrawn="1"/>
        </p:nvSpPr>
        <p:spPr>
          <a:xfrm>
            <a:off x="-136358" y="5329262"/>
            <a:ext cx="12464715" cy="4765234"/>
          </a:xfrm>
          <a:prstGeom prst="wave">
            <a:avLst/>
          </a:prstGeom>
          <a:solidFill>
            <a:schemeClr val="tx2">
              <a:lumMod val="40000"/>
              <a:lumOff val="60000"/>
            </a:schemeClr>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Palatino Linotype"/>
              <a:ea typeface="+mn-ea"/>
              <a:cs typeface="+mn-cs"/>
            </a:endParaRPr>
          </a:p>
        </p:txBody>
      </p:sp>
      <p:pic>
        <p:nvPicPr>
          <p:cNvPr id="9" name="Picture 8">
            <a:extLst>
              <a:ext uri="{FF2B5EF4-FFF2-40B4-BE49-F238E27FC236}">
                <a16:creationId xmlns:a16="http://schemas.microsoft.com/office/drawing/2014/main" id="{AFBC7187-C628-4BD0-A1F4-C1F13EF5DDEF}"/>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8269" y="5691687"/>
            <a:ext cx="2831731" cy="801188"/>
          </a:xfrm>
          <a:prstGeom prst="rect">
            <a:avLst/>
          </a:prstGeom>
          <a:noFill/>
          <a:ln>
            <a:noFill/>
          </a:ln>
        </p:spPr>
      </p:pic>
      <p:sp>
        <p:nvSpPr>
          <p:cNvPr id="18" name="Picture Placeholder 17">
            <a:extLst>
              <a:ext uri="{FF2B5EF4-FFF2-40B4-BE49-F238E27FC236}">
                <a16:creationId xmlns:a16="http://schemas.microsoft.com/office/drawing/2014/main" id="{BC29BF71-28E3-4E4A-A418-F7C6356E630D}"/>
              </a:ext>
            </a:extLst>
          </p:cNvPr>
          <p:cNvSpPr>
            <a:spLocks noGrp="1"/>
          </p:cNvSpPr>
          <p:nvPr>
            <p:ph type="pic" sz="quarter" idx="13" hasCustomPrompt="1"/>
          </p:nvPr>
        </p:nvSpPr>
        <p:spPr>
          <a:xfrm>
            <a:off x="8242299" y="4564063"/>
            <a:ext cx="2766595" cy="1127624"/>
          </a:xfrm>
        </p:spPr>
        <p:txBody>
          <a:bodyPr/>
          <a:lstStyle>
            <a:lvl1pPr marL="0" indent="0">
              <a:buNone/>
              <a:defRPr/>
            </a:lvl1pPr>
          </a:lstStyle>
          <a:p>
            <a:r>
              <a:rPr lang="en-US"/>
              <a:t>Insert Logo</a:t>
            </a:r>
          </a:p>
          <a:p>
            <a:endParaRPr lang="en-US"/>
          </a:p>
        </p:txBody>
      </p:sp>
    </p:spTree>
    <p:extLst>
      <p:ext uri="{BB962C8B-B14F-4D97-AF65-F5344CB8AC3E}">
        <p14:creationId xmlns:p14="http://schemas.microsoft.com/office/powerpoint/2010/main" val="160172937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E3150-DE72-4A10-8011-D51EED84A26E}"/>
              </a:ext>
            </a:extLst>
          </p:cNvPr>
          <p:cNvSpPr>
            <a:spLocks noGrp="1"/>
          </p:cNvSpPr>
          <p:nvPr>
            <p:ph type="title"/>
          </p:nvPr>
        </p:nvSpPr>
        <p:spPr>
          <a:solidFill>
            <a:schemeClr val="tx2">
              <a:lumMod val="75000"/>
            </a:schemeClr>
          </a:solidFill>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E83B7DB-C66F-407A-B6DB-1FE671D3C8E2}"/>
              </a:ext>
            </a:extLst>
          </p:cNvPr>
          <p:cNvSpPr>
            <a:spLocks noGrp="1"/>
          </p:cNvSpPr>
          <p:nvPr>
            <p:ph idx="1"/>
          </p:nvPr>
        </p:nvSpPr>
        <p:spPr>
          <a:xfrm>
            <a:off x="838199" y="1823800"/>
            <a:ext cx="10515600" cy="4351338"/>
          </a:xfrm>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99891C-7291-4F93-8B0C-6904F960FA0B}"/>
              </a:ext>
            </a:extLst>
          </p:cNvPr>
          <p:cNvSpPr>
            <a:spLocks noGrp="1"/>
          </p:cNvSpPr>
          <p:nvPr>
            <p:ph type="dt" sz="half" idx="10"/>
          </p:nvPr>
        </p:nvSpPr>
        <p:spPr/>
        <p:txBody>
          <a:bodyPr/>
          <a:lstStyle/>
          <a:p>
            <a:fld id="{B61BEF0D-F0BB-DE4B-95CE-6DB70DBA9567}" type="datetimeFigureOut">
              <a:rPr lang="en-US" smtClean="0"/>
              <a:pPr/>
              <a:t>1/19/2022</a:t>
            </a:fld>
            <a:endParaRPr lang="en-US"/>
          </a:p>
        </p:txBody>
      </p:sp>
      <p:sp>
        <p:nvSpPr>
          <p:cNvPr id="5" name="Footer Placeholder 4">
            <a:extLst>
              <a:ext uri="{FF2B5EF4-FFF2-40B4-BE49-F238E27FC236}">
                <a16:creationId xmlns:a16="http://schemas.microsoft.com/office/drawing/2014/main" id="{9C5EE3D9-F118-4C07-88EA-C6BD49431A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254208-4641-4440-A410-6E9D93209364}"/>
              </a:ext>
            </a:extLst>
          </p:cNvPr>
          <p:cNvSpPr>
            <a:spLocks noGrp="1"/>
          </p:cNvSpPr>
          <p:nvPr>
            <p:ph type="sldNum" sz="quarter" idx="12"/>
          </p:nvPr>
        </p:nvSpPr>
        <p:spPr/>
        <p:txBody>
          <a:bodyPr/>
          <a:lstStyle/>
          <a:p>
            <a:fld id="{D57F1E4F-1CFF-5643-939E-217C01CDF565}" type="slidenum">
              <a:rPr lang="en-US" smtClean="0"/>
              <a:pPr/>
              <a:t>‹#›</a:t>
            </a:fld>
            <a:endParaRPr lang="en-US"/>
          </a:p>
        </p:txBody>
      </p:sp>
      <p:sp>
        <p:nvSpPr>
          <p:cNvPr id="8" name="Wave 7">
            <a:extLst>
              <a:ext uri="{FF2B5EF4-FFF2-40B4-BE49-F238E27FC236}">
                <a16:creationId xmlns:a16="http://schemas.microsoft.com/office/drawing/2014/main" id="{3864FAC7-C4BF-4F64-8FDA-7746D2FA564D}"/>
              </a:ext>
            </a:extLst>
          </p:cNvPr>
          <p:cNvSpPr/>
          <p:nvPr userDrawn="1"/>
        </p:nvSpPr>
        <p:spPr>
          <a:xfrm>
            <a:off x="-136358" y="5329262"/>
            <a:ext cx="12464715" cy="4765234"/>
          </a:xfrm>
          <a:prstGeom prst="wave">
            <a:avLst/>
          </a:prstGeom>
          <a:solidFill>
            <a:schemeClr val="tx2">
              <a:lumMod val="40000"/>
              <a:lumOff val="60000"/>
            </a:schemeClr>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Palatino Linotype"/>
              <a:ea typeface="+mn-ea"/>
              <a:cs typeface="+mn-cs"/>
            </a:endParaRPr>
          </a:p>
        </p:txBody>
      </p:sp>
      <p:pic>
        <p:nvPicPr>
          <p:cNvPr id="9" name="Picture 8">
            <a:extLst>
              <a:ext uri="{FF2B5EF4-FFF2-40B4-BE49-F238E27FC236}">
                <a16:creationId xmlns:a16="http://schemas.microsoft.com/office/drawing/2014/main" id="{AFBC7187-C628-4BD0-A1F4-C1F13EF5DDEF}"/>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8269" y="5691687"/>
            <a:ext cx="2831731" cy="801188"/>
          </a:xfrm>
          <a:prstGeom prst="rect">
            <a:avLst/>
          </a:prstGeom>
          <a:noFill/>
          <a:ln>
            <a:noFill/>
          </a:ln>
        </p:spPr>
      </p:pic>
    </p:spTree>
    <p:extLst>
      <p:ext uri="{BB962C8B-B14F-4D97-AF65-F5344CB8AC3E}">
        <p14:creationId xmlns:p14="http://schemas.microsoft.com/office/powerpoint/2010/main" val="254758343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5BC5B-8CA9-48DA-B23D-D5D3AA5EB26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B1239F-AB50-457D-994D-9F3977239E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F28DF9-44C7-48B4-9A59-B081F1884D27}"/>
              </a:ext>
            </a:extLst>
          </p:cNvPr>
          <p:cNvSpPr>
            <a:spLocks noGrp="1"/>
          </p:cNvSpPr>
          <p:nvPr>
            <p:ph type="dt" sz="half" idx="10"/>
          </p:nvPr>
        </p:nvSpPr>
        <p:spPr/>
        <p:txBody>
          <a:bodyPr/>
          <a:lstStyle/>
          <a:p>
            <a:fld id="{B61BEF0D-F0BB-DE4B-95CE-6DB70DBA9567}" type="datetimeFigureOut">
              <a:rPr lang="en-US" smtClean="0"/>
              <a:pPr/>
              <a:t>1/19/2022</a:t>
            </a:fld>
            <a:endParaRPr lang="en-US"/>
          </a:p>
        </p:txBody>
      </p:sp>
      <p:sp>
        <p:nvSpPr>
          <p:cNvPr id="5" name="Footer Placeholder 4">
            <a:extLst>
              <a:ext uri="{FF2B5EF4-FFF2-40B4-BE49-F238E27FC236}">
                <a16:creationId xmlns:a16="http://schemas.microsoft.com/office/drawing/2014/main" id="{0DAC6556-E335-4586-B50C-C6B1D4DA09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6C7A72-2B94-4836-81D4-B163D9C52891}"/>
              </a:ext>
            </a:extLst>
          </p:cNvPr>
          <p:cNvSpPr>
            <a:spLocks noGrp="1"/>
          </p:cNvSpPr>
          <p:nvPr>
            <p:ph type="sldNum" sz="quarter" idx="12"/>
          </p:nvPr>
        </p:nvSpPr>
        <p:spPr/>
        <p:txBody>
          <a:bodyPr/>
          <a:lstStyle/>
          <a:p>
            <a:fld id="{D57F1E4F-1CFF-5643-939E-217C01CDF565}" type="slidenum">
              <a:rPr lang="en-US" smtClean="0"/>
              <a:pPr/>
              <a:t>‹#›</a:t>
            </a:fld>
            <a:endParaRPr lang="en-US"/>
          </a:p>
        </p:txBody>
      </p:sp>
      <p:sp>
        <p:nvSpPr>
          <p:cNvPr id="8" name="Wave 7">
            <a:extLst>
              <a:ext uri="{FF2B5EF4-FFF2-40B4-BE49-F238E27FC236}">
                <a16:creationId xmlns:a16="http://schemas.microsoft.com/office/drawing/2014/main" id="{05EDDE59-2DFA-4CB2-8212-53AF25EA97CA}"/>
              </a:ext>
            </a:extLst>
          </p:cNvPr>
          <p:cNvSpPr/>
          <p:nvPr userDrawn="1"/>
        </p:nvSpPr>
        <p:spPr>
          <a:xfrm>
            <a:off x="-136358" y="5329262"/>
            <a:ext cx="12464715" cy="4765234"/>
          </a:xfrm>
          <a:prstGeom prst="wave">
            <a:avLst/>
          </a:prstGeom>
          <a:solidFill>
            <a:sysClr val="window" lastClr="FFFFFF"/>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Palatino Linotype"/>
              <a:ea typeface="+mn-ea"/>
              <a:cs typeface="+mn-cs"/>
            </a:endParaRPr>
          </a:p>
        </p:txBody>
      </p:sp>
      <p:pic>
        <p:nvPicPr>
          <p:cNvPr id="9" name="Picture 8">
            <a:extLst>
              <a:ext uri="{FF2B5EF4-FFF2-40B4-BE49-F238E27FC236}">
                <a16:creationId xmlns:a16="http://schemas.microsoft.com/office/drawing/2014/main" id="{FA2FCC08-2CB9-40F5-A016-B3F5F3959906}"/>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8269" y="5691687"/>
            <a:ext cx="2831731" cy="801188"/>
          </a:xfrm>
          <a:prstGeom prst="rect">
            <a:avLst/>
          </a:prstGeom>
          <a:noFill/>
          <a:ln>
            <a:noFill/>
          </a:ln>
        </p:spPr>
      </p:pic>
    </p:spTree>
    <p:extLst>
      <p:ext uri="{BB962C8B-B14F-4D97-AF65-F5344CB8AC3E}">
        <p14:creationId xmlns:p14="http://schemas.microsoft.com/office/powerpoint/2010/main" val="2399451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7D2EF-E43F-4259-B9AC-635D487F05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E9F763-A405-4EF7-A49F-AA2E231E98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C9DA43-42E1-45A2-B9A8-9563C98B58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A7DE73A-8C2C-4328-B123-ACD0E065F4B5}"/>
              </a:ext>
            </a:extLst>
          </p:cNvPr>
          <p:cNvSpPr>
            <a:spLocks noGrp="1"/>
          </p:cNvSpPr>
          <p:nvPr>
            <p:ph type="dt" sz="half" idx="10"/>
          </p:nvPr>
        </p:nvSpPr>
        <p:spPr/>
        <p:txBody>
          <a:bodyPr/>
          <a:lstStyle/>
          <a:p>
            <a:fld id="{B61BEF0D-F0BB-DE4B-95CE-6DB70DBA9567}" type="datetimeFigureOut">
              <a:rPr lang="en-US" smtClean="0"/>
              <a:pPr/>
              <a:t>1/19/2022</a:t>
            </a:fld>
            <a:endParaRPr lang="en-US"/>
          </a:p>
        </p:txBody>
      </p:sp>
      <p:sp>
        <p:nvSpPr>
          <p:cNvPr id="6" name="Footer Placeholder 5">
            <a:extLst>
              <a:ext uri="{FF2B5EF4-FFF2-40B4-BE49-F238E27FC236}">
                <a16:creationId xmlns:a16="http://schemas.microsoft.com/office/drawing/2014/main" id="{1D0DFB9C-9B2F-47C0-84B2-7B85E9B4D7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A6722F-300F-401D-AD6B-0C944EFF4232}"/>
              </a:ext>
            </a:extLst>
          </p:cNvPr>
          <p:cNvSpPr>
            <a:spLocks noGrp="1"/>
          </p:cNvSpPr>
          <p:nvPr>
            <p:ph type="sldNum" sz="quarter" idx="12"/>
          </p:nvPr>
        </p:nvSpPr>
        <p:spPr/>
        <p:txBody>
          <a:bodyPr/>
          <a:lstStyle/>
          <a:p>
            <a:fld id="{D57F1E4F-1CFF-5643-939E-217C01CDF565}" type="slidenum">
              <a:rPr lang="en-US" smtClean="0"/>
              <a:pPr/>
              <a:t>‹#›</a:t>
            </a:fld>
            <a:endParaRPr lang="en-US"/>
          </a:p>
        </p:txBody>
      </p:sp>
      <p:sp>
        <p:nvSpPr>
          <p:cNvPr id="10" name="Wave 9">
            <a:extLst>
              <a:ext uri="{FF2B5EF4-FFF2-40B4-BE49-F238E27FC236}">
                <a16:creationId xmlns:a16="http://schemas.microsoft.com/office/drawing/2014/main" id="{8E9D1CCE-C048-466F-87F3-E77E9BAF2910}"/>
              </a:ext>
            </a:extLst>
          </p:cNvPr>
          <p:cNvSpPr/>
          <p:nvPr userDrawn="1"/>
        </p:nvSpPr>
        <p:spPr>
          <a:xfrm>
            <a:off x="-136358" y="5329262"/>
            <a:ext cx="12464715" cy="4765234"/>
          </a:xfrm>
          <a:prstGeom prst="wave">
            <a:avLst/>
          </a:prstGeom>
          <a:solidFill>
            <a:sysClr val="window" lastClr="FFFFFF"/>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Palatino Linotype"/>
              <a:ea typeface="+mn-ea"/>
              <a:cs typeface="+mn-cs"/>
            </a:endParaRPr>
          </a:p>
        </p:txBody>
      </p:sp>
      <p:pic>
        <p:nvPicPr>
          <p:cNvPr id="11" name="Picture 10">
            <a:extLst>
              <a:ext uri="{FF2B5EF4-FFF2-40B4-BE49-F238E27FC236}">
                <a16:creationId xmlns:a16="http://schemas.microsoft.com/office/drawing/2014/main" id="{E36B159E-04BB-4886-B35B-593F4B1D1EDE}"/>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8269" y="5691687"/>
            <a:ext cx="2831731" cy="801188"/>
          </a:xfrm>
          <a:prstGeom prst="rect">
            <a:avLst/>
          </a:prstGeom>
          <a:noFill/>
          <a:ln>
            <a:noFill/>
          </a:ln>
        </p:spPr>
      </p:pic>
    </p:spTree>
    <p:extLst>
      <p:ext uri="{BB962C8B-B14F-4D97-AF65-F5344CB8AC3E}">
        <p14:creationId xmlns:p14="http://schemas.microsoft.com/office/powerpoint/2010/main" val="1349612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71148-38C4-4618-B7CD-F98A845379E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A30B41-C640-457A-84FE-A04A186F59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2FCA36-B5E5-430F-991B-5842999D52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A79D4C-39F9-4194-A20B-55459EA598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780464-CB80-4BC8-935A-08F6B2F4CB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A7D707-0351-4A64-932C-B37F202B9549}"/>
              </a:ext>
            </a:extLst>
          </p:cNvPr>
          <p:cNvSpPr>
            <a:spLocks noGrp="1"/>
          </p:cNvSpPr>
          <p:nvPr>
            <p:ph type="dt" sz="half" idx="10"/>
          </p:nvPr>
        </p:nvSpPr>
        <p:spPr/>
        <p:txBody>
          <a:bodyPr/>
          <a:lstStyle/>
          <a:p>
            <a:fld id="{B61BEF0D-F0BB-DE4B-95CE-6DB70DBA9567}" type="datetimeFigureOut">
              <a:rPr lang="en-US" smtClean="0"/>
              <a:pPr/>
              <a:t>1/19/2022</a:t>
            </a:fld>
            <a:endParaRPr lang="en-US"/>
          </a:p>
        </p:txBody>
      </p:sp>
      <p:sp>
        <p:nvSpPr>
          <p:cNvPr id="8" name="Footer Placeholder 7">
            <a:extLst>
              <a:ext uri="{FF2B5EF4-FFF2-40B4-BE49-F238E27FC236}">
                <a16:creationId xmlns:a16="http://schemas.microsoft.com/office/drawing/2014/main" id="{82AB6B5D-5CD1-47FE-8845-5B277FC31D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91E486-6ACE-4EB9-9000-F447E215ABAE}"/>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313184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5A9B8-78AD-4E6E-AFA8-39D3248595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F0D83FD-6C61-434B-960F-97AAF1C2B470}"/>
              </a:ext>
            </a:extLst>
          </p:cNvPr>
          <p:cNvSpPr>
            <a:spLocks noGrp="1"/>
          </p:cNvSpPr>
          <p:nvPr>
            <p:ph type="dt" sz="half" idx="10"/>
          </p:nvPr>
        </p:nvSpPr>
        <p:spPr/>
        <p:txBody>
          <a:bodyPr/>
          <a:lstStyle/>
          <a:p>
            <a:fld id="{B61BEF0D-F0BB-DE4B-95CE-6DB70DBA9567}" type="datetimeFigureOut">
              <a:rPr lang="en-US" smtClean="0"/>
              <a:pPr/>
              <a:t>1/19/2022</a:t>
            </a:fld>
            <a:endParaRPr lang="en-US"/>
          </a:p>
        </p:txBody>
      </p:sp>
      <p:sp>
        <p:nvSpPr>
          <p:cNvPr id="4" name="Footer Placeholder 3">
            <a:extLst>
              <a:ext uri="{FF2B5EF4-FFF2-40B4-BE49-F238E27FC236}">
                <a16:creationId xmlns:a16="http://schemas.microsoft.com/office/drawing/2014/main" id="{F8BC5C04-5096-4334-84F0-1A2CE3F1D09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598C64-AA9C-46A9-B5DA-78533311DD6F}"/>
              </a:ext>
            </a:extLst>
          </p:cNvPr>
          <p:cNvSpPr>
            <a:spLocks noGrp="1"/>
          </p:cNvSpPr>
          <p:nvPr>
            <p:ph type="sldNum" sz="quarter" idx="12"/>
          </p:nvPr>
        </p:nvSpPr>
        <p:spPr/>
        <p:txBody>
          <a:bodyPr/>
          <a:lstStyle/>
          <a:p>
            <a:fld id="{D57F1E4F-1CFF-5643-939E-217C01CDF565}" type="slidenum">
              <a:rPr lang="en-US" smtClean="0"/>
              <a:pPr/>
              <a:t>‹#›</a:t>
            </a:fld>
            <a:endParaRPr lang="en-US"/>
          </a:p>
        </p:txBody>
      </p:sp>
      <p:sp>
        <p:nvSpPr>
          <p:cNvPr id="8" name="Wave 7">
            <a:extLst>
              <a:ext uri="{FF2B5EF4-FFF2-40B4-BE49-F238E27FC236}">
                <a16:creationId xmlns:a16="http://schemas.microsoft.com/office/drawing/2014/main" id="{08668E2E-164F-4089-8582-ABBD242EBB35}"/>
              </a:ext>
            </a:extLst>
          </p:cNvPr>
          <p:cNvSpPr/>
          <p:nvPr userDrawn="1"/>
        </p:nvSpPr>
        <p:spPr>
          <a:xfrm>
            <a:off x="-136358" y="5329262"/>
            <a:ext cx="12464715" cy="4765234"/>
          </a:xfrm>
          <a:prstGeom prst="wave">
            <a:avLst/>
          </a:prstGeom>
          <a:solidFill>
            <a:sysClr val="window" lastClr="FFFFFF"/>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Palatino Linotype"/>
              <a:ea typeface="+mn-ea"/>
              <a:cs typeface="+mn-cs"/>
            </a:endParaRPr>
          </a:p>
        </p:txBody>
      </p:sp>
      <p:pic>
        <p:nvPicPr>
          <p:cNvPr id="9" name="Picture 8">
            <a:extLst>
              <a:ext uri="{FF2B5EF4-FFF2-40B4-BE49-F238E27FC236}">
                <a16:creationId xmlns:a16="http://schemas.microsoft.com/office/drawing/2014/main" id="{F4BCA951-06B4-41CC-B314-6BEA3FF7C092}"/>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8269" y="5691687"/>
            <a:ext cx="2831731" cy="801188"/>
          </a:xfrm>
          <a:prstGeom prst="rect">
            <a:avLst/>
          </a:prstGeom>
          <a:noFill/>
          <a:ln>
            <a:noFill/>
          </a:ln>
        </p:spPr>
      </p:pic>
      <p:sp>
        <p:nvSpPr>
          <p:cNvPr id="10" name="Content Placeholder 2">
            <a:extLst>
              <a:ext uri="{FF2B5EF4-FFF2-40B4-BE49-F238E27FC236}">
                <a16:creationId xmlns:a16="http://schemas.microsoft.com/office/drawing/2014/main" id="{3BE93B82-40A6-404F-966C-6DAE8CFC2D95}"/>
              </a:ext>
            </a:extLst>
          </p:cNvPr>
          <p:cNvSpPr>
            <a:spLocks noGrp="1"/>
          </p:cNvSpPr>
          <p:nvPr>
            <p:ph idx="1"/>
          </p:nvPr>
        </p:nvSpPr>
        <p:spPr>
          <a:xfrm>
            <a:off x="838199" y="1823800"/>
            <a:ext cx="10515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1082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5A9B8-78AD-4E6E-AFA8-39D3248595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F0D83FD-6C61-434B-960F-97AAF1C2B470}"/>
              </a:ext>
            </a:extLst>
          </p:cNvPr>
          <p:cNvSpPr>
            <a:spLocks noGrp="1"/>
          </p:cNvSpPr>
          <p:nvPr>
            <p:ph type="dt" sz="half" idx="10"/>
          </p:nvPr>
        </p:nvSpPr>
        <p:spPr/>
        <p:txBody>
          <a:bodyPr/>
          <a:lstStyle/>
          <a:p>
            <a:fld id="{B61BEF0D-F0BB-DE4B-95CE-6DB70DBA9567}" type="datetimeFigureOut">
              <a:rPr lang="en-US" smtClean="0"/>
              <a:pPr/>
              <a:t>1/19/2022</a:t>
            </a:fld>
            <a:endParaRPr lang="en-US"/>
          </a:p>
        </p:txBody>
      </p:sp>
      <p:sp>
        <p:nvSpPr>
          <p:cNvPr id="4" name="Footer Placeholder 3">
            <a:extLst>
              <a:ext uri="{FF2B5EF4-FFF2-40B4-BE49-F238E27FC236}">
                <a16:creationId xmlns:a16="http://schemas.microsoft.com/office/drawing/2014/main" id="{F8BC5C04-5096-4334-84F0-1A2CE3F1D09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598C64-AA9C-46A9-B5DA-78533311DD6F}"/>
              </a:ext>
            </a:extLst>
          </p:cNvPr>
          <p:cNvSpPr>
            <a:spLocks noGrp="1"/>
          </p:cNvSpPr>
          <p:nvPr>
            <p:ph type="sldNum" sz="quarter" idx="12"/>
          </p:nvPr>
        </p:nvSpPr>
        <p:spPr/>
        <p:txBody>
          <a:bodyPr/>
          <a:lstStyle/>
          <a:p>
            <a:fld id="{D57F1E4F-1CFF-5643-939E-217C01CDF565}" type="slidenum">
              <a:rPr lang="en-US" smtClean="0"/>
              <a:pPr/>
              <a:t>‹#›</a:t>
            </a:fld>
            <a:endParaRPr lang="en-US"/>
          </a:p>
        </p:txBody>
      </p:sp>
      <p:sp>
        <p:nvSpPr>
          <p:cNvPr id="8" name="Wave 7">
            <a:extLst>
              <a:ext uri="{FF2B5EF4-FFF2-40B4-BE49-F238E27FC236}">
                <a16:creationId xmlns:a16="http://schemas.microsoft.com/office/drawing/2014/main" id="{08668E2E-164F-4089-8582-ABBD242EBB35}"/>
              </a:ext>
            </a:extLst>
          </p:cNvPr>
          <p:cNvSpPr/>
          <p:nvPr userDrawn="1"/>
        </p:nvSpPr>
        <p:spPr>
          <a:xfrm>
            <a:off x="-136358" y="5329262"/>
            <a:ext cx="12464715" cy="4765234"/>
          </a:xfrm>
          <a:prstGeom prst="wave">
            <a:avLst/>
          </a:prstGeom>
          <a:solidFill>
            <a:sysClr val="window" lastClr="FFFFFF"/>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Palatino Linotype"/>
              <a:ea typeface="+mn-ea"/>
              <a:cs typeface="+mn-cs"/>
            </a:endParaRPr>
          </a:p>
        </p:txBody>
      </p:sp>
      <p:pic>
        <p:nvPicPr>
          <p:cNvPr id="9" name="Picture 8">
            <a:extLst>
              <a:ext uri="{FF2B5EF4-FFF2-40B4-BE49-F238E27FC236}">
                <a16:creationId xmlns:a16="http://schemas.microsoft.com/office/drawing/2014/main" id="{F4BCA951-06B4-41CC-B314-6BEA3FF7C092}"/>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8269" y="5691687"/>
            <a:ext cx="2831731" cy="801188"/>
          </a:xfrm>
          <a:prstGeom prst="rect">
            <a:avLst/>
          </a:prstGeom>
          <a:noFill/>
          <a:ln>
            <a:noFill/>
          </a:ln>
        </p:spPr>
      </p:pic>
    </p:spTree>
    <p:extLst>
      <p:ext uri="{BB962C8B-B14F-4D97-AF65-F5344CB8AC3E}">
        <p14:creationId xmlns:p14="http://schemas.microsoft.com/office/powerpoint/2010/main" val="2055118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1F307-9051-4F03-8B50-344D72A57A39}"/>
              </a:ext>
            </a:extLst>
          </p:cNvPr>
          <p:cNvSpPr>
            <a:spLocks noGrp="1"/>
          </p:cNvSpPr>
          <p:nvPr>
            <p:ph type="dt" sz="half" idx="10"/>
          </p:nvPr>
        </p:nvSpPr>
        <p:spPr/>
        <p:txBody>
          <a:bodyPr/>
          <a:lstStyle/>
          <a:p>
            <a:fld id="{B61BEF0D-F0BB-DE4B-95CE-6DB70DBA9567}" type="datetimeFigureOut">
              <a:rPr lang="en-US" smtClean="0"/>
              <a:pPr/>
              <a:t>1/19/2022</a:t>
            </a:fld>
            <a:endParaRPr lang="en-US"/>
          </a:p>
        </p:txBody>
      </p:sp>
      <p:sp>
        <p:nvSpPr>
          <p:cNvPr id="3" name="Footer Placeholder 2">
            <a:extLst>
              <a:ext uri="{FF2B5EF4-FFF2-40B4-BE49-F238E27FC236}">
                <a16:creationId xmlns:a16="http://schemas.microsoft.com/office/drawing/2014/main" id="{AFE9EA65-E996-4A42-A89D-47870C0968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55B34D-E7F8-4517-99F1-17965E8721F6}"/>
              </a:ext>
            </a:extLst>
          </p:cNvPr>
          <p:cNvSpPr>
            <a:spLocks noGrp="1"/>
          </p:cNvSpPr>
          <p:nvPr>
            <p:ph type="sldNum" sz="quarter" idx="12"/>
          </p:nvPr>
        </p:nvSpPr>
        <p:spPr/>
        <p:txBody>
          <a:bodyPr/>
          <a:lstStyle/>
          <a:p>
            <a:fld id="{D57F1E4F-1CFF-5643-939E-217C01CDF565}" type="slidenum">
              <a:rPr lang="en-US" smtClean="0"/>
              <a:pPr/>
              <a:t>‹#›</a:t>
            </a:fld>
            <a:endParaRPr lang="en-US"/>
          </a:p>
        </p:txBody>
      </p:sp>
      <p:sp>
        <p:nvSpPr>
          <p:cNvPr id="7" name="Wave 6">
            <a:extLst>
              <a:ext uri="{FF2B5EF4-FFF2-40B4-BE49-F238E27FC236}">
                <a16:creationId xmlns:a16="http://schemas.microsoft.com/office/drawing/2014/main" id="{60DD54C9-7421-4EB2-9739-C327A06036CC}"/>
              </a:ext>
            </a:extLst>
          </p:cNvPr>
          <p:cNvSpPr/>
          <p:nvPr userDrawn="1"/>
        </p:nvSpPr>
        <p:spPr>
          <a:xfrm>
            <a:off x="-136358" y="5329262"/>
            <a:ext cx="12464715" cy="4765234"/>
          </a:xfrm>
          <a:prstGeom prst="wave">
            <a:avLst/>
          </a:prstGeom>
          <a:solidFill>
            <a:sysClr val="window" lastClr="FFFFFF"/>
          </a:solidFill>
          <a:ln w="76200" cap="flat" cmpd="sng" algn="ctr">
            <a:solidFill>
              <a:srgbClr val="954F7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Palatino Linotype"/>
              <a:ea typeface="+mn-ea"/>
              <a:cs typeface="+mn-cs"/>
            </a:endParaRPr>
          </a:p>
        </p:txBody>
      </p:sp>
      <p:pic>
        <p:nvPicPr>
          <p:cNvPr id="8" name="Picture 7">
            <a:extLst>
              <a:ext uri="{FF2B5EF4-FFF2-40B4-BE49-F238E27FC236}">
                <a16:creationId xmlns:a16="http://schemas.microsoft.com/office/drawing/2014/main" id="{BA4C64E6-D5CD-4A4A-ACD9-AB8271301453}"/>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8269" y="5691687"/>
            <a:ext cx="2831731" cy="801188"/>
          </a:xfrm>
          <a:prstGeom prst="rect">
            <a:avLst/>
          </a:prstGeom>
          <a:noFill/>
          <a:ln>
            <a:noFill/>
          </a:ln>
        </p:spPr>
      </p:pic>
    </p:spTree>
    <p:extLst>
      <p:ext uri="{BB962C8B-B14F-4D97-AF65-F5344CB8AC3E}">
        <p14:creationId xmlns:p14="http://schemas.microsoft.com/office/powerpoint/2010/main" val="4056406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bg2">
                <a:lumMod val="40000"/>
                <a:lumOff val="60000"/>
              </a:schemeClr>
            </a:gs>
            <a:gs pos="50000">
              <a:schemeClr val="bg2">
                <a:lumMod val="60000"/>
                <a:lumOff val="40000"/>
              </a:schemeClr>
            </a:gs>
            <a:gs pos="100000">
              <a:schemeClr val="bg2">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C8583D-3704-4EF9-AC40-8ABC556BEC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DF34BA7-E8BF-4FFF-8BF7-DAEEC0B0E0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D6FF32-82B8-43B3-8541-4D716178CF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1/19/2022</a:t>
            </a:fld>
            <a:endParaRPr lang="en-US"/>
          </a:p>
        </p:txBody>
      </p:sp>
      <p:sp>
        <p:nvSpPr>
          <p:cNvPr id="5" name="Footer Placeholder 4">
            <a:extLst>
              <a:ext uri="{FF2B5EF4-FFF2-40B4-BE49-F238E27FC236}">
                <a16:creationId xmlns:a16="http://schemas.microsoft.com/office/drawing/2014/main" id="{CDFA1BE1-FB5B-4785-8AD9-E733CE9540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9562ACE-2C0C-40CB-A421-3D29907382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348081325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72" r:id="rId3"/>
    <p:sldLayoutId id="2147483663" r:id="rId4"/>
    <p:sldLayoutId id="2147483664" r:id="rId5"/>
    <p:sldLayoutId id="2147483665" r:id="rId6"/>
    <p:sldLayoutId id="2147483666" r:id="rId7"/>
    <p:sldLayoutId id="2147483673" r:id="rId8"/>
    <p:sldLayoutId id="2147483667" r:id="rId9"/>
    <p:sldLayoutId id="2147483668" r:id="rId10"/>
    <p:sldLayoutId id="2147483669" r:id="rId11"/>
    <p:sldLayoutId id="2147483670" r:id="rId12"/>
    <p:sldLayoutId id="2147483671" r:id="rId13"/>
  </p:sldLayoutIdLst>
  <p:txStyles>
    <p:titleStyle>
      <a:lvl1pPr algn="l" defTabSz="914400" rtl="0" eaLnBrk="1" latinLnBrk="0" hangingPunct="1">
        <a:lnSpc>
          <a:spcPct val="90000"/>
        </a:lnSpc>
        <a:spcBef>
          <a:spcPct val="0"/>
        </a:spcBef>
        <a:buNone/>
        <a:defRPr sz="5400" b="1" kern="1200">
          <a:solidFill>
            <a:schemeClr val="bg2">
              <a:lumMod val="75000"/>
            </a:schemeClr>
          </a:solidFill>
          <a:latin typeface="Franklin Gothic Demi" panose="020B07030201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4211D-871B-4EAA-911B-302243E4AFC9}"/>
              </a:ext>
            </a:extLst>
          </p:cNvPr>
          <p:cNvSpPr>
            <a:spLocks noGrp="1"/>
          </p:cNvSpPr>
          <p:nvPr>
            <p:ph type="ctrTitle"/>
          </p:nvPr>
        </p:nvSpPr>
        <p:spPr>
          <a:xfrm>
            <a:off x="1338143" y="-261108"/>
            <a:ext cx="4754682" cy="3333750"/>
          </a:xfrm>
        </p:spPr>
        <p:txBody>
          <a:bodyPr>
            <a:normAutofit/>
          </a:bodyPr>
          <a:lstStyle/>
          <a:p>
            <a:r>
              <a:rPr lang="en-US" sz="6600" dirty="0"/>
              <a:t>Why Birth Spacing Matters</a:t>
            </a:r>
          </a:p>
        </p:txBody>
      </p:sp>
      <p:sp>
        <p:nvSpPr>
          <p:cNvPr id="3" name="Subtitle 2">
            <a:extLst>
              <a:ext uri="{FF2B5EF4-FFF2-40B4-BE49-F238E27FC236}">
                <a16:creationId xmlns:a16="http://schemas.microsoft.com/office/drawing/2014/main" id="{DC466C30-396D-431D-98F0-18BE8638A6F3}"/>
              </a:ext>
            </a:extLst>
          </p:cNvPr>
          <p:cNvSpPr>
            <a:spLocks noGrp="1"/>
          </p:cNvSpPr>
          <p:nvPr>
            <p:ph type="subTitle" idx="1"/>
          </p:nvPr>
        </p:nvSpPr>
        <p:spPr>
          <a:xfrm>
            <a:off x="3987799" y="3072642"/>
            <a:ext cx="7325895" cy="1655762"/>
          </a:xfrm>
        </p:spPr>
        <p:txBody>
          <a:bodyPr/>
          <a:lstStyle/>
          <a:p>
            <a:r>
              <a:rPr lang="en-US" dirty="0">
                <a:solidFill>
                  <a:schemeClr val="bg2">
                    <a:lumMod val="75000"/>
                  </a:schemeClr>
                </a:solidFill>
              </a:rPr>
              <a:t>Insert Date and Time</a:t>
            </a:r>
          </a:p>
        </p:txBody>
      </p:sp>
      <p:sp>
        <p:nvSpPr>
          <p:cNvPr id="4" name="Rectangle 3">
            <a:extLst>
              <a:ext uri="{FF2B5EF4-FFF2-40B4-BE49-F238E27FC236}">
                <a16:creationId xmlns:a16="http://schemas.microsoft.com/office/drawing/2014/main" id="{BD962BB1-25FA-46D7-B825-539C848DC7E4}"/>
              </a:ext>
            </a:extLst>
          </p:cNvPr>
          <p:cNvSpPr/>
          <p:nvPr/>
        </p:nvSpPr>
        <p:spPr>
          <a:xfrm>
            <a:off x="1037390" y="5165558"/>
            <a:ext cx="3636210" cy="1413042"/>
          </a:xfrm>
          <a:prstGeom prst="rect">
            <a:avLst/>
          </a:pr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Insert Organization Logo</a:t>
            </a:r>
          </a:p>
        </p:txBody>
      </p:sp>
    </p:spTree>
    <p:extLst>
      <p:ext uri="{BB962C8B-B14F-4D97-AF65-F5344CB8AC3E}">
        <p14:creationId xmlns:p14="http://schemas.microsoft.com/office/powerpoint/2010/main" val="4081440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2C693-F876-4380-9369-75764D9615EF}"/>
              </a:ext>
            </a:extLst>
          </p:cNvPr>
          <p:cNvSpPr>
            <a:spLocks noGrp="1"/>
          </p:cNvSpPr>
          <p:nvPr>
            <p:ph type="title"/>
          </p:nvPr>
        </p:nvSpPr>
        <p:spPr/>
        <p:txBody>
          <a:bodyPr/>
          <a:lstStyle/>
          <a:p>
            <a:r>
              <a:rPr lang="en-US"/>
              <a:t>Think - Pair - Share</a:t>
            </a:r>
          </a:p>
        </p:txBody>
      </p:sp>
      <p:sp>
        <p:nvSpPr>
          <p:cNvPr id="3" name="Content Placeholder 2">
            <a:extLst>
              <a:ext uri="{FF2B5EF4-FFF2-40B4-BE49-F238E27FC236}">
                <a16:creationId xmlns:a16="http://schemas.microsoft.com/office/drawing/2014/main" id="{7343278A-6230-4651-872D-F775E9A738F6}"/>
              </a:ext>
            </a:extLst>
          </p:cNvPr>
          <p:cNvSpPr>
            <a:spLocks noGrp="1"/>
          </p:cNvSpPr>
          <p:nvPr>
            <p:ph idx="1"/>
          </p:nvPr>
        </p:nvSpPr>
        <p:spPr>
          <a:xfrm>
            <a:off x="1251284" y="1588168"/>
            <a:ext cx="9721516" cy="5883443"/>
          </a:xfrm>
        </p:spPr>
        <p:txBody>
          <a:bodyPr>
            <a:normAutofit/>
          </a:bodyPr>
          <a:lstStyle/>
          <a:p>
            <a:pPr marL="0" indent="0" algn="ctr">
              <a:lnSpc>
                <a:spcPct val="100000"/>
              </a:lnSpc>
              <a:spcAft>
                <a:spcPts val="1200"/>
              </a:spcAft>
              <a:buNone/>
            </a:pPr>
            <a:r>
              <a:rPr lang="en-US" b="1" dirty="0"/>
              <a:t>What plans, if any, do you have regarding birth spacing? </a:t>
            </a:r>
          </a:p>
          <a:p>
            <a:pPr marL="0" indent="0" algn="ctr">
              <a:lnSpc>
                <a:spcPct val="100000"/>
              </a:lnSpc>
              <a:spcAft>
                <a:spcPts val="1200"/>
              </a:spcAft>
              <a:buNone/>
            </a:pPr>
            <a:r>
              <a:rPr lang="en-US" b="1" dirty="0"/>
              <a:t>Is there anything that concerns you about spacing your children apart by at least 18 months?</a:t>
            </a:r>
          </a:p>
        </p:txBody>
      </p:sp>
    </p:spTree>
    <p:extLst>
      <p:ext uri="{BB962C8B-B14F-4D97-AF65-F5344CB8AC3E}">
        <p14:creationId xmlns:p14="http://schemas.microsoft.com/office/powerpoint/2010/main" val="2237157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2C693-F876-4380-9369-75764D9615EF}"/>
              </a:ext>
            </a:extLst>
          </p:cNvPr>
          <p:cNvSpPr>
            <a:spLocks noGrp="1"/>
          </p:cNvSpPr>
          <p:nvPr>
            <p:ph type="title"/>
          </p:nvPr>
        </p:nvSpPr>
        <p:spPr/>
        <p:txBody>
          <a:bodyPr/>
          <a:lstStyle/>
          <a:p>
            <a:r>
              <a:rPr lang="en-US"/>
              <a:t>Group Discussion</a:t>
            </a:r>
          </a:p>
        </p:txBody>
      </p:sp>
      <p:sp>
        <p:nvSpPr>
          <p:cNvPr id="3" name="Content Placeholder 2">
            <a:extLst>
              <a:ext uri="{FF2B5EF4-FFF2-40B4-BE49-F238E27FC236}">
                <a16:creationId xmlns:a16="http://schemas.microsoft.com/office/drawing/2014/main" id="{7343278A-6230-4651-872D-F775E9A738F6}"/>
              </a:ext>
            </a:extLst>
          </p:cNvPr>
          <p:cNvSpPr>
            <a:spLocks noGrp="1"/>
          </p:cNvSpPr>
          <p:nvPr>
            <p:ph idx="1"/>
          </p:nvPr>
        </p:nvSpPr>
        <p:spPr>
          <a:xfrm>
            <a:off x="1900946" y="1786040"/>
            <a:ext cx="9258300" cy="4351338"/>
          </a:xfrm>
        </p:spPr>
        <p:txBody>
          <a:bodyPr/>
          <a:lstStyle/>
          <a:p>
            <a:pPr marL="0" indent="0" algn="ctr">
              <a:buNone/>
            </a:pPr>
            <a:endParaRPr lang="en-US" b="1" dirty="0"/>
          </a:p>
          <a:p>
            <a:pPr marL="0" indent="0" algn="ctr">
              <a:buNone/>
            </a:pPr>
            <a:r>
              <a:rPr lang="en-US" b="1" dirty="0"/>
              <a:t>Was there any new information that you heard today?</a:t>
            </a:r>
            <a:endParaRPr lang="en-US" dirty="0"/>
          </a:p>
        </p:txBody>
      </p:sp>
    </p:spTree>
    <p:extLst>
      <p:ext uri="{BB962C8B-B14F-4D97-AF65-F5344CB8AC3E}">
        <p14:creationId xmlns:p14="http://schemas.microsoft.com/office/powerpoint/2010/main" val="1964090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2C693-F876-4380-9369-75764D9615EF}"/>
              </a:ext>
            </a:extLst>
          </p:cNvPr>
          <p:cNvSpPr>
            <a:spLocks noGrp="1"/>
          </p:cNvSpPr>
          <p:nvPr>
            <p:ph type="title"/>
          </p:nvPr>
        </p:nvSpPr>
        <p:spPr/>
        <p:txBody>
          <a:bodyPr/>
          <a:lstStyle/>
          <a:p>
            <a:r>
              <a:rPr lang="en-US"/>
              <a:t>Personal Reflection</a:t>
            </a:r>
          </a:p>
        </p:txBody>
      </p:sp>
      <p:sp>
        <p:nvSpPr>
          <p:cNvPr id="3" name="Content Placeholder 2">
            <a:extLst>
              <a:ext uri="{FF2B5EF4-FFF2-40B4-BE49-F238E27FC236}">
                <a16:creationId xmlns:a16="http://schemas.microsoft.com/office/drawing/2014/main" id="{7343278A-6230-4651-872D-F775E9A738F6}"/>
              </a:ext>
            </a:extLst>
          </p:cNvPr>
          <p:cNvSpPr>
            <a:spLocks noGrp="1"/>
          </p:cNvSpPr>
          <p:nvPr>
            <p:ph idx="1"/>
          </p:nvPr>
        </p:nvSpPr>
        <p:spPr>
          <a:xfrm>
            <a:off x="838200" y="1576137"/>
            <a:ext cx="10515600" cy="4271210"/>
          </a:xfrm>
        </p:spPr>
        <p:txBody>
          <a:bodyPr>
            <a:normAutofit/>
          </a:bodyPr>
          <a:lstStyle/>
          <a:p>
            <a:pPr marL="0" indent="0" algn="ctr">
              <a:lnSpc>
                <a:spcPct val="100000"/>
              </a:lnSpc>
              <a:spcAft>
                <a:spcPts val="1200"/>
              </a:spcAft>
              <a:buNone/>
            </a:pPr>
            <a:r>
              <a:rPr lang="en-US" b="1" dirty="0"/>
              <a:t>Did you have any helpful resources for birth spacing with previous pregnancies?</a:t>
            </a:r>
          </a:p>
          <a:p>
            <a:pPr marL="0" indent="0" algn="ctr">
              <a:lnSpc>
                <a:spcPct val="100000"/>
              </a:lnSpc>
              <a:spcAft>
                <a:spcPts val="1200"/>
              </a:spcAft>
              <a:buNone/>
            </a:pPr>
            <a:r>
              <a:rPr lang="en-US" b="1" dirty="0"/>
              <a:t>Who will you reach out to if you have questions or need assistance with birth spacing and pregnancy planning?</a:t>
            </a:r>
          </a:p>
        </p:txBody>
      </p:sp>
    </p:spTree>
    <p:extLst>
      <p:ext uri="{BB962C8B-B14F-4D97-AF65-F5344CB8AC3E}">
        <p14:creationId xmlns:p14="http://schemas.microsoft.com/office/powerpoint/2010/main" val="2307003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E5E565-8F80-441C-8DF9-E7C268597332}"/>
              </a:ext>
            </a:extLst>
          </p:cNvPr>
          <p:cNvSpPr>
            <a:spLocks noGrp="1"/>
          </p:cNvSpPr>
          <p:nvPr>
            <p:ph type="title"/>
          </p:nvPr>
        </p:nvSpPr>
        <p:spPr/>
        <p:txBody>
          <a:bodyPr/>
          <a:lstStyle/>
          <a:p>
            <a:r>
              <a:rPr lang="en-US"/>
              <a:t>Questions?</a:t>
            </a:r>
          </a:p>
        </p:txBody>
      </p:sp>
      <p:sp>
        <p:nvSpPr>
          <p:cNvPr id="5" name="Text Placeholder 4">
            <a:extLst>
              <a:ext uri="{FF2B5EF4-FFF2-40B4-BE49-F238E27FC236}">
                <a16:creationId xmlns:a16="http://schemas.microsoft.com/office/drawing/2014/main" id="{D1C66E0D-7762-431B-AF39-FB6FA7C40A77}"/>
              </a:ext>
            </a:extLst>
          </p:cNvPr>
          <p:cNvSpPr>
            <a:spLocks noGrp="1"/>
          </p:cNvSpPr>
          <p:nvPr>
            <p:ph type="body" idx="1"/>
          </p:nvPr>
        </p:nvSpPr>
        <p:spPr/>
        <p:txBody>
          <a:bodyPr/>
          <a:lstStyle/>
          <a:p>
            <a:endParaRPr lang="en-US"/>
          </a:p>
        </p:txBody>
      </p:sp>
      <p:sp>
        <p:nvSpPr>
          <p:cNvPr id="6" name="Title 3">
            <a:extLst>
              <a:ext uri="{FF2B5EF4-FFF2-40B4-BE49-F238E27FC236}">
                <a16:creationId xmlns:a16="http://schemas.microsoft.com/office/drawing/2014/main" id="{F0B49E81-9374-4A3A-9908-C266BE291E03}"/>
              </a:ext>
            </a:extLst>
          </p:cNvPr>
          <p:cNvSpPr txBox="1">
            <a:spLocks/>
          </p:cNvSpPr>
          <p:nvPr/>
        </p:nvSpPr>
        <p:spPr>
          <a:xfrm>
            <a:off x="831850" y="795338"/>
            <a:ext cx="10909576" cy="263366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b="1" kern="1200">
                <a:solidFill>
                  <a:schemeClr val="bg2">
                    <a:lumMod val="75000"/>
                  </a:schemeClr>
                </a:solidFill>
                <a:latin typeface="Franklin Gothic Demi" panose="020B07030201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9400">
                <a:solidFill>
                  <a:schemeClr val="tx1"/>
                </a:solidFill>
              </a:rPr>
              <a:t>Why Birth Spacing Matters</a:t>
            </a:r>
          </a:p>
        </p:txBody>
      </p:sp>
    </p:spTree>
    <p:extLst>
      <p:ext uri="{BB962C8B-B14F-4D97-AF65-F5344CB8AC3E}">
        <p14:creationId xmlns:p14="http://schemas.microsoft.com/office/powerpoint/2010/main" val="2657730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EB2BC-7D22-415A-AFD8-6CD4E8F0E14C}"/>
              </a:ext>
            </a:extLst>
          </p:cNvPr>
          <p:cNvSpPr>
            <a:spLocks noGrp="1"/>
          </p:cNvSpPr>
          <p:nvPr>
            <p:ph type="ctrTitle"/>
          </p:nvPr>
        </p:nvSpPr>
        <p:spPr>
          <a:xfrm>
            <a:off x="3400736" y="-1835814"/>
            <a:ext cx="3428082" cy="3671628"/>
          </a:xfrm>
        </p:spPr>
        <p:txBody>
          <a:bodyPr/>
          <a:lstStyle/>
          <a:p>
            <a:pPr algn="ctr"/>
            <a:r>
              <a:rPr lang="en-US" dirty="0"/>
              <a:t>Thank you!</a:t>
            </a:r>
          </a:p>
        </p:txBody>
      </p:sp>
      <p:sp>
        <p:nvSpPr>
          <p:cNvPr id="6" name="Subtitle 2">
            <a:extLst>
              <a:ext uri="{FF2B5EF4-FFF2-40B4-BE49-F238E27FC236}">
                <a16:creationId xmlns:a16="http://schemas.microsoft.com/office/drawing/2014/main" id="{45E74F11-EC5C-46C5-80ED-242AEE688D70}"/>
              </a:ext>
            </a:extLst>
          </p:cNvPr>
          <p:cNvSpPr txBox="1">
            <a:spLocks/>
          </p:cNvSpPr>
          <p:nvPr/>
        </p:nvSpPr>
        <p:spPr>
          <a:xfrm>
            <a:off x="424071" y="5099534"/>
            <a:ext cx="7394712"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36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a:solidFill>
                  <a:schemeClr val="bg2">
                    <a:lumMod val="75000"/>
                  </a:schemeClr>
                </a:solidFill>
              </a:rPr>
              <a:t>Published in 2022. For additional information about the MHN, please visit our website at: </a:t>
            </a:r>
          </a:p>
          <a:p>
            <a:pPr algn="l"/>
            <a:r>
              <a:rPr lang="en-US" sz="2800" b="1" dirty="0">
                <a:solidFill>
                  <a:schemeClr val="bg2">
                    <a:lumMod val="60000"/>
                    <a:lumOff val="40000"/>
                  </a:schemeClr>
                </a:solidFill>
              </a:rPr>
              <a:t>https://www. maternalhealthnetworksb.com</a:t>
            </a:r>
          </a:p>
          <a:p>
            <a:pPr algn="l"/>
            <a:endParaRPr lang="en-US" sz="2800" b="1" dirty="0">
              <a:solidFill>
                <a:schemeClr val="bg2">
                  <a:lumMod val="60000"/>
                  <a:lumOff val="40000"/>
                </a:schemeClr>
              </a:solidFill>
            </a:endParaRPr>
          </a:p>
        </p:txBody>
      </p:sp>
    </p:spTree>
    <p:extLst>
      <p:ext uri="{BB962C8B-B14F-4D97-AF65-F5344CB8AC3E}">
        <p14:creationId xmlns:p14="http://schemas.microsoft.com/office/powerpoint/2010/main" val="1339989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F9CF8-7A90-4C5F-901E-37DCD641F70D}"/>
              </a:ext>
            </a:extLst>
          </p:cNvPr>
          <p:cNvSpPr>
            <a:spLocks noGrp="1"/>
          </p:cNvSpPr>
          <p:nvPr>
            <p:ph type="title"/>
          </p:nvPr>
        </p:nvSpPr>
        <p:spPr/>
        <p:txBody>
          <a:bodyPr/>
          <a:lstStyle/>
          <a:p>
            <a:r>
              <a:rPr lang="en-US"/>
              <a:t>Welcome</a:t>
            </a:r>
          </a:p>
        </p:txBody>
      </p:sp>
      <p:sp>
        <p:nvSpPr>
          <p:cNvPr id="3" name="Content Placeholder 2">
            <a:extLst>
              <a:ext uri="{FF2B5EF4-FFF2-40B4-BE49-F238E27FC236}">
                <a16:creationId xmlns:a16="http://schemas.microsoft.com/office/drawing/2014/main" id="{3009413C-6FB2-4B05-B0F3-2D827D903DD3}"/>
              </a:ext>
            </a:extLst>
          </p:cNvPr>
          <p:cNvSpPr>
            <a:spLocks noGrp="1"/>
          </p:cNvSpPr>
          <p:nvPr>
            <p:ph idx="1"/>
          </p:nvPr>
        </p:nvSpPr>
        <p:spPr/>
        <p:txBody>
          <a:bodyPr/>
          <a:lstStyle/>
          <a:p>
            <a:pPr marL="0" indent="0">
              <a:buNone/>
            </a:pPr>
            <a:r>
              <a:rPr lang="en-US"/>
              <a:t>Insert Presenter’s Name</a:t>
            </a:r>
          </a:p>
          <a:p>
            <a:pPr marL="0" indent="0">
              <a:buNone/>
            </a:pPr>
            <a:r>
              <a:rPr lang="en-US"/>
              <a:t>Insert Organization</a:t>
            </a:r>
          </a:p>
          <a:p>
            <a:pPr marL="0" indent="0">
              <a:buNone/>
            </a:pPr>
            <a:endParaRPr lang="en-US"/>
          </a:p>
        </p:txBody>
      </p:sp>
      <p:sp>
        <p:nvSpPr>
          <p:cNvPr id="4" name="Oval 3">
            <a:extLst>
              <a:ext uri="{FF2B5EF4-FFF2-40B4-BE49-F238E27FC236}">
                <a16:creationId xmlns:a16="http://schemas.microsoft.com/office/drawing/2014/main" id="{B33F94B5-833A-45B8-A3F4-6A216BF076E7}"/>
              </a:ext>
            </a:extLst>
          </p:cNvPr>
          <p:cNvSpPr/>
          <p:nvPr/>
        </p:nvSpPr>
        <p:spPr>
          <a:xfrm>
            <a:off x="7074567" y="962526"/>
            <a:ext cx="4920915" cy="4932947"/>
          </a:xfrm>
          <a:prstGeom prst="ellips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Insert Photo of Presenter</a:t>
            </a:r>
          </a:p>
        </p:txBody>
      </p:sp>
      <p:sp>
        <p:nvSpPr>
          <p:cNvPr id="5" name="Rectangle 4">
            <a:extLst>
              <a:ext uri="{FF2B5EF4-FFF2-40B4-BE49-F238E27FC236}">
                <a16:creationId xmlns:a16="http://schemas.microsoft.com/office/drawing/2014/main" id="{0031334A-5E73-46D4-9297-FA7CB1F1D559}"/>
              </a:ext>
            </a:extLst>
          </p:cNvPr>
          <p:cNvSpPr/>
          <p:nvPr/>
        </p:nvSpPr>
        <p:spPr>
          <a:xfrm>
            <a:off x="1239255" y="3373827"/>
            <a:ext cx="3408948" cy="1251284"/>
          </a:xfrm>
          <a:prstGeom prst="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Insert Logo</a:t>
            </a:r>
          </a:p>
        </p:txBody>
      </p:sp>
    </p:spTree>
    <p:extLst>
      <p:ext uri="{BB962C8B-B14F-4D97-AF65-F5344CB8AC3E}">
        <p14:creationId xmlns:p14="http://schemas.microsoft.com/office/powerpoint/2010/main" val="3270854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ACF58-5836-4EFA-8556-0883A7500F45}"/>
              </a:ext>
            </a:extLst>
          </p:cNvPr>
          <p:cNvSpPr>
            <a:spLocks noGrp="1"/>
          </p:cNvSpPr>
          <p:nvPr>
            <p:ph type="title"/>
          </p:nvPr>
        </p:nvSpPr>
        <p:spPr/>
        <p:txBody>
          <a:bodyPr>
            <a:normAutofit fontScale="90000"/>
          </a:bodyPr>
          <a:lstStyle/>
          <a:p>
            <a:r>
              <a:rPr lang="en-US"/>
              <a:t>By the end of our time together,     you will learn…</a:t>
            </a:r>
          </a:p>
        </p:txBody>
      </p:sp>
      <p:sp>
        <p:nvSpPr>
          <p:cNvPr id="3" name="Content Placeholder 2">
            <a:extLst>
              <a:ext uri="{FF2B5EF4-FFF2-40B4-BE49-F238E27FC236}">
                <a16:creationId xmlns:a16="http://schemas.microsoft.com/office/drawing/2014/main" id="{1E1DBC82-D99E-49DD-BCF1-29FE31845A26}"/>
              </a:ext>
            </a:extLst>
          </p:cNvPr>
          <p:cNvSpPr>
            <a:spLocks noGrp="1"/>
          </p:cNvSpPr>
          <p:nvPr>
            <p:ph idx="1"/>
          </p:nvPr>
        </p:nvSpPr>
        <p:spPr>
          <a:xfrm>
            <a:off x="838200" y="2075593"/>
            <a:ext cx="10515600" cy="3100054"/>
          </a:xfrm>
        </p:spPr>
        <p:txBody>
          <a:bodyPr>
            <a:normAutofit/>
          </a:bodyPr>
          <a:lstStyle/>
          <a:p>
            <a:pPr>
              <a:lnSpc>
                <a:spcPct val="110000"/>
              </a:lnSpc>
              <a:spcAft>
                <a:spcPts val="1200"/>
              </a:spcAft>
            </a:pPr>
            <a:r>
              <a:rPr lang="en-US" sz="4100" dirty="0"/>
              <a:t>What is birth spacing </a:t>
            </a:r>
          </a:p>
          <a:p>
            <a:pPr>
              <a:lnSpc>
                <a:spcPct val="110000"/>
              </a:lnSpc>
              <a:spcAft>
                <a:spcPts val="1200"/>
              </a:spcAft>
            </a:pPr>
            <a:r>
              <a:rPr lang="en-US" sz="4100" dirty="0"/>
              <a:t>Why birth spacing is important for mom</a:t>
            </a:r>
          </a:p>
          <a:p>
            <a:pPr>
              <a:lnSpc>
                <a:spcPct val="110000"/>
              </a:lnSpc>
              <a:spcAft>
                <a:spcPts val="1200"/>
              </a:spcAft>
            </a:pPr>
            <a:r>
              <a:rPr lang="en-US" sz="4100" dirty="0"/>
              <a:t>Why birth spacing is important for baby</a:t>
            </a:r>
          </a:p>
          <a:p>
            <a:endParaRPr lang="en-US" dirty="0"/>
          </a:p>
        </p:txBody>
      </p:sp>
      <p:sp>
        <p:nvSpPr>
          <p:cNvPr id="5" name="Rectangle 4">
            <a:extLst>
              <a:ext uri="{FF2B5EF4-FFF2-40B4-BE49-F238E27FC236}">
                <a16:creationId xmlns:a16="http://schemas.microsoft.com/office/drawing/2014/main" id="{93C56DE5-401A-4EED-9918-736A3E5C4C18}"/>
              </a:ext>
            </a:extLst>
          </p:cNvPr>
          <p:cNvSpPr/>
          <p:nvPr/>
        </p:nvSpPr>
        <p:spPr>
          <a:xfrm>
            <a:off x="7751827" y="4645558"/>
            <a:ext cx="3408948" cy="1251284"/>
          </a:xfrm>
          <a:prstGeom prst="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Insert Organizational Logo</a:t>
            </a:r>
          </a:p>
        </p:txBody>
      </p:sp>
    </p:spTree>
    <p:extLst>
      <p:ext uri="{BB962C8B-B14F-4D97-AF65-F5344CB8AC3E}">
        <p14:creationId xmlns:p14="http://schemas.microsoft.com/office/powerpoint/2010/main" val="749262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E5E565-8F80-441C-8DF9-E7C268597332}"/>
              </a:ext>
            </a:extLst>
          </p:cNvPr>
          <p:cNvSpPr>
            <a:spLocks noGrp="1"/>
          </p:cNvSpPr>
          <p:nvPr>
            <p:ph type="title"/>
          </p:nvPr>
        </p:nvSpPr>
        <p:spPr>
          <a:xfrm>
            <a:off x="831850" y="3429000"/>
            <a:ext cx="10515600" cy="1133475"/>
          </a:xfrm>
        </p:spPr>
        <p:txBody>
          <a:bodyPr/>
          <a:lstStyle/>
          <a:p>
            <a:r>
              <a:rPr lang="en-US"/>
              <a:t>3 Things You Need to Know</a:t>
            </a:r>
          </a:p>
        </p:txBody>
      </p:sp>
      <p:sp>
        <p:nvSpPr>
          <p:cNvPr id="5" name="Text Placeholder 4">
            <a:extLst>
              <a:ext uri="{FF2B5EF4-FFF2-40B4-BE49-F238E27FC236}">
                <a16:creationId xmlns:a16="http://schemas.microsoft.com/office/drawing/2014/main" id="{D1C66E0D-7762-431B-AF39-FB6FA7C40A77}"/>
              </a:ext>
            </a:extLst>
          </p:cNvPr>
          <p:cNvSpPr>
            <a:spLocks noGrp="1"/>
          </p:cNvSpPr>
          <p:nvPr>
            <p:ph type="body" idx="1"/>
          </p:nvPr>
        </p:nvSpPr>
        <p:spPr>
          <a:xfrm>
            <a:off x="844550" y="4562475"/>
            <a:ext cx="10515600" cy="1500187"/>
          </a:xfrm>
        </p:spPr>
        <p:txBody>
          <a:bodyPr/>
          <a:lstStyle/>
          <a:p>
            <a:r>
              <a:rPr lang="en-US" i="1"/>
              <a:t>What birth spacing is and why it is important for mom and baby</a:t>
            </a:r>
          </a:p>
        </p:txBody>
      </p:sp>
      <p:sp>
        <p:nvSpPr>
          <p:cNvPr id="6" name="Title 3">
            <a:extLst>
              <a:ext uri="{FF2B5EF4-FFF2-40B4-BE49-F238E27FC236}">
                <a16:creationId xmlns:a16="http://schemas.microsoft.com/office/drawing/2014/main" id="{95DFC9C6-2104-47E9-8D30-E6326F848AED}"/>
              </a:ext>
            </a:extLst>
          </p:cNvPr>
          <p:cNvSpPr txBox="1">
            <a:spLocks/>
          </p:cNvSpPr>
          <p:nvPr/>
        </p:nvSpPr>
        <p:spPr>
          <a:xfrm>
            <a:off x="831850" y="795338"/>
            <a:ext cx="10909576" cy="228579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b="1" kern="1200">
                <a:solidFill>
                  <a:schemeClr val="bg2">
                    <a:lumMod val="75000"/>
                  </a:schemeClr>
                </a:solidFill>
                <a:latin typeface="Franklin Gothic Demi" panose="020B07030201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9400">
                <a:solidFill>
                  <a:schemeClr val="tx1"/>
                </a:solidFill>
              </a:rPr>
              <a:t>Why Birth </a:t>
            </a:r>
          </a:p>
          <a:p>
            <a:r>
              <a:rPr lang="en-US" sz="9400">
                <a:solidFill>
                  <a:schemeClr val="tx1"/>
                </a:solidFill>
              </a:rPr>
              <a:t>Spacing Matters</a:t>
            </a:r>
          </a:p>
        </p:txBody>
      </p:sp>
    </p:spTree>
    <p:extLst>
      <p:ext uri="{BB962C8B-B14F-4D97-AF65-F5344CB8AC3E}">
        <p14:creationId xmlns:p14="http://schemas.microsoft.com/office/powerpoint/2010/main" val="3823497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E66AC1-A7D1-4E00-B7F8-C9B53DCBB9A6}"/>
              </a:ext>
            </a:extLst>
          </p:cNvPr>
          <p:cNvSpPr>
            <a:spLocks noGrp="1"/>
          </p:cNvSpPr>
          <p:nvPr>
            <p:ph type="title"/>
          </p:nvPr>
        </p:nvSpPr>
        <p:spPr/>
        <p:txBody>
          <a:bodyPr/>
          <a:lstStyle/>
          <a:p>
            <a:r>
              <a:rPr lang="en-US"/>
              <a:t>What is birth spacing?</a:t>
            </a:r>
          </a:p>
        </p:txBody>
      </p:sp>
      <p:sp>
        <p:nvSpPr>
          <p:cNvPr id="5" name="Content Placeholder 4">
            <a:extLst>
              <a:ext uri="{FF2B5EF4-FFF2-40B4-BE49-F238E27FC236}">
                <a16:creationId xmlns:a16="http://schemas.microsoft.com/office/drawing/2014/main" id="{AA44983F-C61A-42B7-A553-5A066BD1CC70}"/>
              </a:ext>
            </a:extLst>
          </p:cNvPr>
          <p:cNvSpPr>
            <a:spLocks noGrp="1"/>
          </p:cNvSpPr>
          <p:nvPr>
            <p:ph idx="1"/>
          </p:nvPr>
        </p:nvSpPr>
        <p:spPr>
          <a:xfrm>
            <a:off x="838199" y="1823800"/>
            <a:ext cx="10515600" cy="2740263"/>
          </a:xfrm>
        </p:spPr>
        <p:txBody>
          <a:bodyPr anchor="ctr">
            <a:normAutofit fontScale="92500"/>
          </a:bodyPr>
          <a:lstStyle/>
          <a:p>
            <a:pPr marL="0" indent="0" algn="ctr">
              <a:buNone/>
            </a:pPr>
            <a:r>
              <a:rPr lang="en-US" sz="5400" i="1" dirty="0">
                <a:solidFill>
                  <a:schemeClr val="tx2">
                    <a:lumMod val="60000"/>
                    <a:lumOff val="40000"/>
                  </a:schemeClr>
                </a:solidFill>
              </a:rPr>
              <a:t>Based on research, doctors recommend waiting at least </a:t>
            </a:r>
            <a:r>
              <a:rPr lang="en-US" sz="5400" b="1" i="1" dirty="0">
                <a:solidFill>
                  <a:schemeClr val="tx2">
                    <a:lumMod val="60000"/>
                    <a:lumOff val="40000"/>
                  </a:schemeClr>
                </a:solidFill>
              </a:rPr>
              <a:t>18 months </a:t>
            </a:r>
            <a:r>
              <a:rPr lang="en-US" sz="5400" i="1" dirty="0">
                <a:solidFill>
                  <a:schemeClr val="tx2">
                    <a:lumMod val="60000"/>
                    <a:lumOff val="40000"/>
                  </a:schemeClr>
                </a:solidFill>
              </a:rPr>
              <a:t>after you give birth to get pregnant again.</a:t>
            </a:r>
          </a:p>
        </p:txBody>
      </p:sp>
      <p:sp>
        <p:nvSpPr>
          <p:cNvPr id="6" name="Picture Placeholder 5">
            <a:extLst>
              <a:ext uri="{FF2B5EF4-FFF2-40B4-BE49-F238E27FC236}">
                <a16:creationId xmlns:a16="http://schemas.microsoft.com/office/drawing/2014/main" id="{255B01F5-B035-4B09-9FD4-4B98E6D47A11}"/>
              </a:ext>
            </a:extLst>
          </p:cNvPr>
          <p:cNvSpPr>
            <a:spLocks noGrp="1"/>
          </p:cNvSpPr>
          <p:nvPr>
            <p:ph type="pic" sz="quarter" idx="13"/>
          </p:nvPr>
        </p:nvSpPr>
        <p:spPr/>
      </p:sp>
    </p:spTree>
    <p:extLst>
      <p:ext uri="{BB962C8B-B14F-4D97-AF65-F5344CB8AC3E}">
        <p14:creationId xmlns:p14="http://schemas.microsoft.com/office/powerpoint/2010/main" val="3690250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E66AC1-A7D1-4E00-B7F8-C9B53DCBB9A6}"/>
              </a:ext>
            </a:extLst>
          </p:cNvPr>
          <p:cNvSpPr>
            <a:spLocks noGrp="1"/>
          </p:cNvSpPr>
          <p:nvPr>
            <p:ph type="title"/>
          </p:nvPr>
        </p:nvSpPr>
        <p:spPr/>
        <p:txBody>
          <a:bodyPr>
            <a:normAutofit fontScale="90000"/>
          </a:bodyPr>
          <a:lstStyle/>
          <a:p>
            <a:r>
              <a:rPr lang="en-US"/>
              <a:t>Why birth spacing matters for mom</a:t>
            </a:r>
          </a:p>
        </p:txBody>
      </p:sp>
      <p:sp>
        <p:nvSpPr>
          <p:cNvPr id="5" name="Content Placeholder 4">
            <a:extLst>
              <a:ext uri="{FF2B5EF4-FFF2-40B4-BE49-F238E27FC236}">
                <a16:creationId xmlns:a16="http://schemas.microsoft.com/office/drawing/2014/main" id="{AA44983F-C61A-42B7-A553-5A066BD1CC70}"/>
              </a:ext>
            </a:extLst>
          </p:cNvPr>
          <p:cNvSpPr>
            <a:spLocks noGrp="1"/>
          </p:cNvSpPr>
          <p:nvPr>
            <p:ph idx="1"/>
          </p:nvPr>
        </p:nvSpPr>
        <p:spPr>
          <a:xfrm>
            <a:off x="838199" y="1690688"/>
            <a:ext cx="6769609" cy="4351338"/>
          </a:xfrm>
        </p:spPr>
        <p:txBody>
          <a:bodyPr>
            <a:normAutofit/>
          </a:bodyPr>
          <a:lstStyle/>
          <a:p>
            <a:pPr marL="457200" indent="-457200">
              <a:buFont typeface="Wingdings" panose="05000000000000000000" pitchFamily="2" charset="2"/>
              <a:buChar char="ü"/>
            </a:pPr>
            <a:r>
              <a:rPr lang="en-US" sz="3600" dirty="0"/>
              <a:t>Your body needs time to heal, especially if you had pregnancy-related health conditions</a:t>
            </a:r>
          </a:p>
          <a:p>
            <a:pPr marL="457200" indent="-457200">
              <a:buFont typeface="Wingdings" panose="05000000000000000000" pitchFamily="2" charset="2"/>
              <a:buChar char="ü"/>
            </a:pPr>
            <a:r>
              <a:rPr lang="en-US" sz="3600" dirty="0"/>
              <a:t>Short birthing intervals increases risk for miscarriage, low birthweight, and premature birth</a:t>
            </a:r>
          </a:p>
          <a:p>
            <a:pPr marL="457200" indent="-457200">
              <a:buFont typeface="Wingdings" panose="05000000000000000000" pitchFamily="2" charset="2"/>
              <a:buChar char="ü"/>
            </a:pPr>
            <a:endParaRPr lang="en-US" sz="3600" dirty="0"/>
          </a:p>
        </p:txBody>
      </p:sp>
      <p:sp>
        <p:nvSpPr>
          <p:cNvPr id="6" name="Picture Placeholder 5">
            <a:extLst>
              <a:ext uri="{FF2B5EF4-FFF2-40B4-BE49-F238E27FC236}">
                <a16:creationId xmlns:a16="http://schemas.microsoft.com/office/drawing/2014/main" id="{255B01F5-B035-4B09-9FD4-4B98E6D47A11}"/>
              </a:ext>
            </a:extLst>
          </p:cNvPr>
          <p:cNvSpPr>
            <a:spLocks noGrp="1"/>
          </p:cNvSpPr>
          <p:nvPr>
            <p:ph type="pic" sz="quarter" idx="13"/>
          </p:nvPr>
        </p:nvSpPr>
        <p:spPr/>
      </p:sp>
      <p:sp>
        <p:nvSpPr>
          <p:cNvPr id="7" name="Oval 6">
            <a:extLst>
              <a:ext uri="{FF2B5EF4-FFF2-40B4-BE49-F238E27FC236}">
                <a16:creationId xmlns:a16="http://schemas.microsoft.com/office/drawing/2014/main" id="{36824F4A-119B-4708-8F57-E32766454D70}"/>
              </a:ext>
            </a:extLst>
          </p:cNvPr>
          <p:cNvSpPr/>
          <p:nvPr/>
        </p:nvSpPr>
        <p:spPr>
          <a:xfrm>
            <a:off x="7607808" y="1648053"/>
            <a:ext cx="4236720" cy="4043634"/>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2">
                    <a:lumMod val="50000"/>
                  </a:schemeClr>
                </a:solidFill>
              </a:rPr>
              <a:t>Pregnancy is hard work! </a:t>
            </a:r>
          </a:p>
          <a:p>
            <a:pPr algn="ctr"/>
            <a:r>
              <a:rPr lang="en-US" sz="3200">
                <a:solidFill>
                  <a:schemeClr val="tx2">
                    <a:lumMod val="50000"/>
                  </a:schemeClr>
                </a:solidFill>
              </a:rPr>
              <a:t>A healthy mom = a healthy baby</a:t>
            </a:r>
          </a:p>
        </p:txBody>
      </p:sp>
    </p:spTree>
    <p:extLst>
      <p:ext uri="{BB962C8B-B14F-4D97-AF65-F5344CB8AC3E}">
        <p14:creationId xmlns:p14="http://schemas.microsoft.com/office/powerpoint/2010/main" val="2500943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E66AC1-A7D1-4E00-B7F8-C9B53DCBB9A6}"/>
              </a:ext>
            </a:extLst>
          </p:cNvPr>
          <p:cNvSpPr>
            <a:spLocks noGrp="1"/>
          </p:cNvSpPr>
          <p:nvPr>
            <p:ph type="title"/>
          </p:nvPr>
        </p:nvSpPr>
        <p:spPr/>
        <p:txBody>
          <a:bodyPr>
            <a:normAutofit fontScale="90000"/>
          </a:bodyPr>
          <a:lstStyle/>
          <a:p>
            <a:r>
              <a:rPr lang="en-US"/>
              <a:t>Why birth spacing matters for baby</a:t>
            </a:r>
          </a:p>
        </p:txBody>
      </p:sp>
      <p:sp>
        <p:nvSpPr>
          <p:cNvPr id="8" name="Heart 7">
            <a:extLst>
              <a:ext uri="{FF2B5EF4-FFF2-40B4-BE49-F238E27FC236}">
                <a16:creationId xmlns:a16="http://schemas.microsoft.com/office/drawing/2014/main" id="{31E568E3-DFF8-45D6-9B19-6B8C2C821C1C}"/>
              </a:ext>
            </a:extLst>
          </p:cNvPr>
          <p:cNvSpPr/>
          <p:nvPr/>
        </p:nvSpPr>
        <p:spPr>
          <a:xfrm>
            <a:off x="7888600" y="2772267"/>
            <a:ext cx="3727703" cy="3035808"/>
          </a:xfrm>
          <a:prstGeom prst="hear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AA44983F-C61A-42B7-A553-5A066BD1CC70}"/>
              </a:ext>
            </a:extLst>
          </p:cNvPr>
          <p:cNvSpPr>
            <a:spLocks noGrp="1"/>
          </p:cNvSpPr>
          <p:nvPr>
            <p:ph idx="1"/>
          </p:nvPr>
        </p:nvSpPr>
        <p:spPr/>
        <p:txBody>
          <a:bodyPr/>
          <a:lstStyle/>
          <a:p>
            <a:pPr marL="0" indent="0">
              <a:buNone/>
            </a:pPr>
            <a:r>
              <a:rPr lang="en-US"/>
              <a:t>Birth spacing helps your baby grow to full term, which increases: </a:t>
            </a:r>
          </a:p>
          <a:p>
            <a:pPr marL="914400" lvl="1" indent="-457200">
              <a:lnSpc>
                <a:spcPct val="150000"/>
              </a:lnSpc>
              <a:buFont typeface="Wingdings" panose="05000000000000000000" pitchFamily="2" charset="2"/>
              <a:buChar char="ü"/>
            </a:pPr>
            <a:r>
              <a:rPr lang="en-US"/>
              <a:t>Healthy brain development</a:t>
            </a:r>
          </a:p>
          <a:p>
            <a:pPr marL="914400" lvl="1" indent="-457200">
              <a:lnSpc>
                <a:spcPct val="150000"/>
              </a:lnSpc>
              <a:buFont typeface="Wingdings" panose="05000000000000000000" pitchFamily="2" charset="2"/>
              <a:buChar char="ü"/>
            </a:pPr>
            <a:r>
              <a:rPr lang="en-US"/>
              <a:t>Healthy physical development</a:t>
            </a:r>
          </a:p>
          <a:p>
            <a:pPr marL="512763" indent="-512763">
              <a:buFont typeface="Wingdings" panose="05000000000000000000" pitchFamily="2" charset="2"/>
              <a:buChar char="ü"/>
            </a:pPr>
            <a:endParaRPr lang="en-US"/>
          </a:p>
          <a:p>
            <a:pPr marL="512763" indent="-512763">
              <a:buFont typeface="Wingdings" panose="05000000000000000000" pitchFamily="2" charset="2"/>
              <a:buChar char="ü"/>
            </a:pPr>
            <a:endParaRPr lang="en-US"/>
          </a:p>
        </p:txBody>
      </p:sp>
      <p:pic>
        <p:nvPicPr>
          <p:cNvPr id="7" name="Graphic 6" descr="Baby with solid fill">
            <a:extLst>
              <a:ext uri="{FF2B5EF4-FFF2-40B4-BE49-F238E27FC236}">
                <a16:creationId xmlns:a16="http://schemas.microsoft.com/office/drawing/2014/main" id="{C8C28188-74BE-491F-90B2-8A77AA0992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67553" y="3617924"/>
            <a:ext cx="1852969" cy="1852969"/>
          </a:xfrm>
          <a:prstGeom prst="rect">
            <a:avLst/>
          </a:prstGeom>
        </p:spPr>
      </p:pic>
    </p:spTree>
    <p:extLst>
      <p:ext uri="{BB962C8B-B14F-4D97-AF65-F5344CB8AC3E}">
        <p14:creationId xmlns:p14="http://schemas.microsoft.com/office/powerpoint/2010/main" val="2740907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E66AC1-A7D1-4E00-B7F8-C9B53DCBB9A6}"/>
              </a:ext>
            </a:extLst>
          </p:cNvPr>
          <p:cNvSpPr>
            <a:spLocks noGrp="1"/>
          </p:cNvSpPr>
          <p:nvPr>
            <p:ph type="title"/>
          </p:nvPr>
        </p:nvSpPr>
        <p:spPr/>
        <p:txBody>
          <a:bodyPr/>
          <a:lstStyle/>
          <a:p>
            <a:r>
              <a:rPr lang="en-US"/>
              <a:t>Planning for Your Next Pregnancy</a:t>
            </a:r>
          </a:p>
        </p:txBody>
      </p:sp>
      <p:graphicFrame>
        <p:nvGraphicFramePr>
          <p:cNvPr id="2" name="Content Placeholder 1">
            <a:extLst>
              <a:ext uri="{FF2B5EF4-FFF2-40B4-BE49-F238E27FC236}">
                <a16:creationId xmlns:a16="http://schemas.microsoft.com/office/drawing/2014/main" id="{F8A94A58-54D3-450F-94CC-56D728023E51}"/>
              </a:ext>
            </a:extLst>
          </p:cNvPr>
          <p:cNvGraphicFramePr>
            <a:graphicFrameLocks noGrp="1"/>
          </p:cNvGraphicFramePr>
          <p:nvPr>
            <p:ph idx="1"/>
            <p:extLst>
              <p:ext uri="{D42A27DB-BD31-4B8C-83A1-F6EECF244321}">
                <p14:modId xmlns:p14="http://schemas.microsoft.com/office/powerpoint/2010/main" val="3744761965"/>
              </p:ext>
            </p:extLst>
          </p:nvPr>
        </p:nvGraphicFramePr>
        <p:xfrm>
          <a:off x="838200" y="1318421"/>
          <a:ext cx="10515600" cy="3662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Picture Placeholder 5">
            <a:extLst>
              <a:ext uri="{FF2B5EF4-FFF2-40B4-BE49-F238E27FC236}">
                <a16:creationId xmlns:a16="http://schemas.microsoft.com/office/drawing/2014/main" id="{255B01F5-B035-4B09-9FD4-4B98E6D47A11}"/>
              </a:ext>
            </a:extLst>
          </p:cNvPr>
          <p:cNvSpPr>
            <a:spLocks noGrp="1"/>
          </p:cNvSpPr>
          <p:nvPr>
            <p:ph type="pic" sz="quarter" idx="13"/>
          </p:nvPr>
        </p:nvSpPr>
        <p:spPr/>
      </p:sp>
    </p:spTree>
    <p:extLst>
      <p:ext uri="{BB962C8B-B14F-4D97-AF65-F5344CB8AC3E}">
        <p14:creationId xmlns:p14="http://schemas.microsoft.com/office/powerpoint/2010/main" val="4227682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E5E565-8F80-441C-8DF9-E7C268597332}"/>
              </a:ext>
            </a:extLst>
          </p:cNvPr>
          <p:cNvSpPr>
            <a:spLocks noGrp="1"/>
          </p:cNvSpPr>
          <p:nvPr>
            <p:ph type="title"/>
          </p:nvPr>
        </p:nvSpPr>
        <p:spPr/>
        <p:txBody>
          <a:bodyPr/>
          <a:lstStyle/>
          <a:p>
            <a:r>
              <a:rPr lang="en-US"/>
              <a:t>Let’s Chat…</a:t>
            </a:r>
          </a:p>
        </p:txBody>
      </p:sp>
      <p:sp>
        <p:nvSpPr>
          <p:cNvPr id="6" name="Title 3">
            <a:extLst>
              <a:ext uri="{FF2B5EF4-FFF2-40B4-BE49-F238E27FC236}">
                <a16:creationId xmlns:a16="http://schemas.microsoft.com/office/drawing/2014/main" id="{6AC7DF05-A8B8-4053-994E-0ABFE61D9E7D}"/>
              </a:ext>
            </a:extLst>
          </p:cNvPr>
          <p:cNvSpPr txBox="1">
            <a:spLocks/>
          </p:cNvSpPr>
          <p:nvPr/>
        </p:nvSpPr>
        <p:spPr>
          <a:xfrm>
            <a:off x="831850" y="1323665"/>
            <a:ext cx="10909576" cy="181244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b="1" kern="1200">
                <a:solidFill>
                  <a:schemeClr val="bg2">
                    <a:lumMod val="75000"/>
                  </a:schemeClr>
                </a:solidFill>
                <a:latin typeface="Franklin Gothic Demi" panose="020B07030201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9400">
                <a:solidFill>
                  <a:schemeClr val="tx1"/>
                </a:solidFill>
              </a:rPr>
              <a:t>Why Birth Spacing Matters</a:t>
            </a:r>
          </a:p>
        </p:txBody>
      </p:sp>
    </p:spTree>
    <p:extLst>
      <p:ext uri="{BB962C8B-B14F-4D97-AF65-F5344CB8AC3E}">
        <p14:creationId xmlns:p14="http://schemas.microsoft.com/office/powerpoint/2010/main" val="1824850690"/>
      </p:ext>
    </p:extLst>
  </p:cSld>
  <p:clrMapOvr>
    <a:masterClrMapping/>
  </p:clrMapOvr>
</p:sld>
</file>

<file path=ppt/theme/theme1.xml><?xml version="1.0" encoding="utf-8"?>
<a:theme xmlns:a="http://schemas.openxmlformats.org/drawingml/2006/main" name="MHN">
  <a:themeElements>
    <a:clrScheme name="Custom 220">
      <a:dk1>
        <a:sysClr val="windowText" lastClr="000000"/>
      </a:dk1>
      <a:lt1>
        <a:sysClr val="window" lastClr="FFFFFF"/>
      </a:lt1>
      <a:dk2>
        <a:srgbClr val="954F72"/>
      </a:dk2>
      <a:lt2>
        <a:srgbClr val="E7E6E6"/>
      </a:lt2>
      <a:accent1>
        <a:srgbClr val="034A90"/>
      </a:accent1>
      <a:accent2>
        <a:srgbClr val="595959"/>
      </a:accent2>
      <a:accent3>
        <a:srgbClr val="538135"/>
      </a:accent3>
      <a:accent4>
        <a:srgbClr val="954F72"/>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6D6FFDD1A96ED40918A9A3D826F5EDA" ma:contentTypeVersion="13" ma:contentTypeDescription="Create a new document." ma:contentTypeScope="" ma:versionID="f534a70680267b4327d3634818f65ce9">
  <xsd:schema xmlns:xsd="http://www.w3.org/2001/XMLSchema" xmlns:xs="http://www.w3.org/2001/XMLSchema" xmlns:p="http://schemas.microsoft.com/office/2006/metadata/properties" xmlns:ns2="dda31852-0824-4e9a-b702-9c57543736b3" xmlns:ns3="887d5c03-7ef8-44a5-84bc-0b2768140d17" targetNamespace="http://schemas.microsoft.com/office/2006/metadata/properties" ma:root="true" ma:fieldsID="625d41c96e4d9d926b817417ce339a03" ns2:_="" ns3:_="">
    <xsd:import namespace="dda31852-0824-4e9a-b702-9c57543736b3"/>
    <xsd:import namespace="887d5c03-7ef8-44a5-84bc-0b2768140d1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a31852-0824-4e9a-b702-9c57543736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87d5c03-7ef8-44a5-84bc-0b2768140d1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B2D6F66-3E02-4C18-8D6C-C9343BB7460F}">
  <ds:schemaRefs>
    <ds:schemaRef ds:uri="http://schemas.microsoft.com/sharepoint/v3/contenttype/forms"/>
  </ds:schemaRefs>
</ds:datastoreItem>
</file>

<file path=customXml/itemProps2.xml><?xml version="1.0" encoding="utf-8"?>
<ds:datastoreItem xmlns:ds="http://schemas.openxmlformats.org/officeDocument/2006/customXml" ds:itemID="{92C04A92-8ED2-4F35-8114-08EF18AB4A64}">
  <ds:schemaRefs>
    <ds:schemaRef ds:uri="887d5c03-7ef8-44a5-84bc-0b2768140d17"/>
    <ds:schemaRef ds:uri="dda31852-0824-4e9a-b702-9c57543736b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0BEB1A3-CFB7-4BCF-91F2-9C0587EEC5A9}">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MHN</Template>
  <TotalTime>47</TotalTime>
  <Words>1669</Words>
  <Application>Microsoft Office PowerPoint</Application>
  <PresentationFormat>Widescreen</PresentationFormat>
  <Paragraphs>116</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Franklin Gothic Demi</vt:lpstr>
      <vt:lpstr>Palatino Linotype</vt:lpstr>
      <vt:lpstr>Segoe UI</vt:lpstr>
      <vt:lpstr>Wingdings</vt:lpstr>
      <vt:lpstr>MHN</vt:lpstr>
      <vt:lpstr>Why Birth Spacing Matters</vt:lpstr>
      <vt:lpstr>Welcome</vt:lpstr>
      <vt:lpstr>By the end of our time together,     you will learn…</vt:lpstr>
      <vt:lpstr>3 Things You Need to Know</vt:lpstr>
      <vt:lpstr>What is birth spacing?</vt:lpstr>
      <vt:lpstr>Why birth spacing matters for mom</vt:lpstr>
      <vt:lpstr>Why birth spacing matters for baby</vt:lpstr>
      <vt:lpstr>Planning for Your Next Pregnancy</vt:lpstr>
      <vt:lpstr>Let’s Chat…</vt:lpstr>
      <vt:lpstr>Think - Pair - Share</vt:lpstr>
      <vt:lpstr>Group Discussion</vt:lpstr>
      <vt:lpstr>Personal Reflection</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Marika Baren</dc:creator>
  <cp:lastModifiedBy>Vanessa Helfrick Paulus</cp:lastModifiedBy>
  <cp:revision>2</cp:revision>
  <dcterms:created xsi:type="dcterms:W3CDTF">2021-03-25T16:45:16Z</dcterms:created>
  <dcterms:modified xsi:type="dcterms:W3CDTF">2022-01-19T17:21:04Z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0x01010026D6FFDD1A96ED40918A9A3D826F5EDA</vt:lpwstr>
  </property>
</Properties>
</file>