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9"/>
  </p:notesMasterIdLst>
  <p:sldIdLst>
    <p:sldId id="256" r:id="rId5"/>
    <p:sldId id="257" r:id="rId6"/>
    <p:sldId id="273" r:id="rId7"/>
    <p:sldId id="272" r:id="rId8"/>
    <p:sldId id="274" r:id="rId9"/>
    <p:sldId id="275" r:id="rId10"/>
    <p:sldId id="276" r:id="rId11"/>
    <p:sldId id="277" r:id="rId12"/>
    <p:sldId id="268" r:id="rId13"/>
    <p:sldId id="269" r:id="rId14"/>
    <p:sldId id="270" r:id="rId15"/>
    <p:sldId id="271"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34A41-55EF-4F9A-A91B-7BB229BC561B}" v="4" dt="2022-08-08T20:18:19.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54521" autoAdjust="0"/>
  </p:normalViewPr>
  <p:slideViewPr>
    <p:cSldViewPr snapToGrid="0">
      <p:cViewPr varScale="1">
        <p:scale>
          <a:sx n="62" d="100"/>
          <a:sy n="62" d="100"/>
        </p:scale>
        <p:origin x="21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anne Powell" userId="2b8ac1fc-e5e4-4cc9-b391-42a00bbeb61e" providerId="ADAL" clId="{A216CCB9-A28A-477F-BFEC-33786EC9F922}"/>
    <pc:docChg chg="undo custSel addSld delSld modSld">
      <pc:chgData name="Kathrynanne Powell" userId="2b8ac1fc-e5e4-4cc9-b391-42a00bbeb61e" providerId="ADAL" clId="{A216CCB9-A28A-477F-BFEC-33786EC9F922}" dt="2021-09-01T17:04:19.135" v="8929" actId="20577"/>
      <pc:docMkLst>
        <pc:docMk/>
      </pc:docMkLst>
      <pc:sldChg chg="modSp mod modNotesTx">
        <pc:chgData name="Kathrynanne Powell" userId="2b8ac1fc-e5e4-4cc9-b391-42a00bbeb61e" providerId="ADAL" clId="{A216CCB9-A28A-477F-BFEC-33786EC9F922}" dt="2021-07-13T20:14:01.889" v="7812" actId="20577"/>
        <pc:sldMkLst>
          <pc:docMk/>
          <pc:sldMk cId="4081440341" sldId="256"/>
        </pc:sldMkLst>
        <pc:spChg chg="mod">
          <ac:chgData name="Kathrynanne Powell" userId="2b8ac1fc-e5e4-4cc9-b391-42a00bbeb61e" providerId="ADAL" clId="{A216CCB9-A28A-477F-BFEC-33786EC9F922}" dt="2021-07-13T20:13:57.241" v="7811" actId="20577"/>
          <ac:spMkLst>
            <pc:docMk/>
            <pc:sldMk cId="4081440341" sldId="256"/>
            <ac:spMk id="2" creationId="{43F4211D-871B-4EAA-911B-302243E4AFC9}"/>
          </ac:spMkLst>
        </pc:spChg>
      </pc:sldChg>
      <pc:sldChg chg="modSp mod">
        <pc:chgData name="Kathrynanne Powell" userId="2b8ac1fc-e5e4-4cc9-b391-42a00bbeb61e" providerId="ADAL" clId="{A216CCB9-A28A-477F-BFEC-33786EC9F922}" dt="2021-07-07T20:58:29.652" v="646" actId="20577"/>
        <pc:sldMkLst>
          <pc:docMk/>
          <pc:sldMk cId="2657730720" sldId="260"/>
        </pc:sldMkLst>
        <pc:spChg chg="mod">
          <ac:chgData name="Kathrynanne Powell" userId="2b8ac1fc-e5e4-4cc9-b391-42a00bbeb61e" providerId="ADAL" clId="{A216CCB9-A28A-477F-BFEC-33786EC9F922}" dt="2021-07-07T20:58:29.652" v="646" actId="20577"/>
          <ac:spMkLst>
            <pc:docMk/>
            <pc:sldMk cId="2657730720" sldId="260"/>
            <ac:spMk id="6" creationId="{F0B49E81-9374-4A3A-9908-C266BE291E03}"/>
          </ac:spMkLst>
        </pc:spChg>
      </pc:sldChg>
      <pc:sldChg chg="addSp delSp modSp mod modNotesTx">
        <pc:chgData name="Kathrynanne Powell" userId="2b8ac1fc-e5e4-4cc9-b391-42a00bbeb61e" providerId="ADAL" clId="{A216CCB9-A28A-477F-BFEC-33786EC9F922}" dt="2021-07-13T18:52:14.048" v="3191" actId="21"/>
        <pc:sldMkLst>
          <pc:docMk/>
          <pc:sldMk cId="1824850690" sldId="268"/>
        </pc:sldMkLst>
        <pc:spChg chg="mod">
          <ac:chgData name="Kathrynanne Powell" userId="2b8ac1fc-e5e4-4cc9-b391-42a00bbeb61e" providerId="ADAL" clId="{A216CCB9-A28A-477F-BFEC-33786EC9F922}" dt="2021-07-07T20:57:29.154" v="540" actId="20577"/>
          <ac:spMkLst>
            <pc:docMk/>
            <pc:sldMk cId="1824850690" sldId="268"/>
            <ac:spMk id="6" creationId="{6AC7DF05-A8B8-4053-994E-0ABFE61D9E7D}"/>
          </ac:spMkLst>
        </pc:spChg>
        <pc:picChg chg="add del mod">
          <ac:chgData name="Kathrynanne Powell" userId="2b8ac1fc-e5e4-4cc9-b391-42a00bbeb61e" providerId="ADAL" clId="{A216CCB9-A28A-477F-BFEC-33786EC9F922}" dt="2021-07-13T18:52:14.048" v="3191" actId="21"/>
          <ac:picMkLst>
            <pc:docMk/>
            <pc:sldMk cId="1824850690" sldId="268"/>
            <ac:picMk id="3" creationId="{F7ED9390-7D82-4855-B215-2BF621692CEA}"/>
          </ac:picMkLst>
        </pc:picChg>
      </pc:sldChg>
      <pc:sldChg chg="modNotesTx">
        <pc:chgData name="Kathrynanne Powell" userId="2b8ac1fc-e5e4-4cc9-b391-42a00bbeb61e" providerId="ADAL" clId="{A216CCB9-A28A-477F-BFEC-33786EC9F922}" dt="2021-07-07T20:57:42.823" v="551" actId="20577"/>
        <pc:sldMkLst>
          <pc:docMk/>
          <pc:sldMk cId="2237157189" sldId="269"/>
        </pc:sldMkLst>
      </pc:sldChg>
      <pc:sldChg chg="modSp mod modNotesTx">
        <pc:chgData name="Kathrynanne Powell" userId="2b8ac1fc-e5e4-4cc9-b391-42a00bbeb61e" providerId="ADAL" clId="{A216CCB9-A28A-477F-BFEC-33786EC9F922}" dt="2021-07-07T20:58:20.891" v="619" actId="20577"/>
        <pc:sldMkLst>
          <pc:docMk/>
          <pc:sldMk cId="2307003090" sldId="271"/>
        </pc:sldMkLst>
        <pc:spChg chg="mod">
          <ac:chgData name="Kathrynanne Powell" userId="2b8ac1fc-e5e4-4cc9-b391-42a00bbeb61e" providerId="ADAL" clId="{A216CCB9-A28A-477F-BFEC-33786EC9F922}" dt="2021-07-07T20:58:13.262" v="602" actId="20577"/>
          <ac:spMkLst>
            <pc:docMk/>
            <pc:sldMk cId="2307003090" sldId="271"/>
            <ac:spMk id="3" creationId="{7343278A-6230-4651-872D-F775E9A738F6}"/>
          </ac:spMkLst>
        </pc:spChg>
      </pc:sldChg>
      <pc:sldChg chg="addSp delSp modSp add del mod modNotesTx">
        <pc:chgData name="Kathrynanne Powell" userId="2b8ac1fc-e5e4-4cc9-b391-42a00bbeb61e" providerId="ADAL" clId="{A216CCB9-A28A-477F-BFEC-33786EC9F922}" dt="2021-07-29T22:47:03.262" v="8846" actId="6549"/>
        <pc:sldMkLst>
          <pc:docMk/>
          <pc:sldMk cId="3823497793" sldId="272"/>
        </pc:sldMkLst>
        <pc:spChg chg="mod">
          <ac:chgData name="Kathrynanne Powell" userId="2b8ac1fc-e5e4-4cc9-b391-42a00bbeb61e" providerId="ADAL" clId="{A216CCB9-A28A-477F-BFEC-33786EC9F922}" dt="2021-07-13T18:40:30.684" v="1962" actId="20577"/>
          <ac:spMkLst>
            <pc:docMk/>
            <pc:sldMk cId="3823497793" sldId="272"/>
            <ac:spMk id="5" creationId="{D1C66E0D-7762-431B-AF39-FB6FA7C40A77}"/>
          </ac:spMkLst>
        </pc:spChg>
        <pc:spChg chg="mod">
          <ac:chgData name="Kathrynanne Powell" userId="2b8ac1fc-e5e4-4cc9-b391-42a00bbeb61e" providerId="ADAL" clId="{A216CCB9-A28A-477F-BFEC-33786EC9F922}" dt="2021-07-07T20:56:52.729" v="524" actId="20577"/>
          <ac:spMkLst>
            <pc:docMk/>
            <pc:sldMk cId="3823497793" sldId="272"/>
            <ac:spMk id="6" creationId="{95DFC9C6-2104-47E9-8D30-E6326F848AED}"/>
          </ac:spMkLst>
        </pc:spChg>
        <pc:picChg chg="add del mod">
          <ac:chgData name="Kathrynanne Powell" userId="2b8ac1fc-e5e4-4cc9-b391-42a00bbeb61e" providerId="ADAL" clId="{A216CCB9-A28A-477F-BFEC-33786EC9F922}" dt="2021-07-13T18:52:58.224" v="3199" actId="21"/>
          <ac:picMkLst>
            <pc:docMk/>
            <pc:sldMk cId="3823497793" sldId="272"/>
            <ac:picMk id="3" creationId="{927A8A27-E5D0-43C3-94DD-0048CDDE72CB}"/>
          </ac:picMkLst>
        </pc:picChg>
        <pc:picChg chg="add del mod">
          <ac:chgData name="Kathrynanne Powell" userId="2b8ac1fc-e5e4-4cc9-b391-42a00bbeb61e" providerId="ADAL" clId="{A216CCB9-A28A-477F-BFEC-33786EC9F922}" dt="2021-07-13T18:53:55.385" v="3208" actId="21"/>
          <ac:picMkLst>
            <pc:docMk/>
            <pc:sldMk cId="3823497793" sldId="272"/>
            <ac:picMk id="8" creationId="{3278CCE2-1F91-4CC5-8B04-03E586E7DB04}"/>
          </ac:picMkLst>
        </pc:picChg>
        <pc:picChg chg="add del mod">
          <ac:chgData name="Kathrynanne Powell" userId="2b8ac1fc-e5e4-4cc9-b391-42a00bbeb61e" providerId="ADAL" clId="{A216CCB9-A28A-477F-BFEC-33786EC9F922}" dt="2021-07-13T18:55:49.496" v="3232" actId="21"/>
          <ac:picMkLst>
            <pc:docMk/>
            <pc:sldMk cId="3823497793" sldId="272"/>
            <ac:picMk id="10" creationId="{1A86BF7A-C332-4AF9-B8A8-BD7536D94B01}"/>
          </ac:picMkLst>
        </pc:picChg>
        <pc:picChg chg="add del mod">
          <ac:chgData name="Kathrynanne Powell" userId="2b8ac1fc-e5e4-4cc9-b391-42a00bbeb61e" providerId="ADAL" clId="{A216CCB9-A28A-477F-BFEC-33786EC9F922}" dt="2021-07-13T19:02:24.256" v="3491" actId="21"/>
          <ac:picMkLst>
            <pc:docMk/>
            <pc:sldMk cId="3823497793" sldId="272"/>
            <ac:picMk id="12" creationId="{3C28C3CC-F427-4DC0-BD8C-F55C92F7A67E}"/>
          </ac:picMkLst>
        </pc:picChg>
        <pc:picChg chg="add del mod">
          <ac:chgData name="Kathrynanne Powell" userId="2b8ac1fc-e5e4-4cc9-b391-42a00bbeb61e" providerId="ADAL" clId="{A216CCB9-A28A-477F-BFEC-33786EC9F922}" dt="2021-07-13T19:02:49.359" v="3496" actId="21"/>
          <ac:picMkLst>
            <pc:docMk/>
            <pc:sldMk cId="3823497793" sldId="272"/>
            <ac:picMk id="14" creationId="{D84BA220-00C8-414F-B53D-F0AC88E2B287}"/>
          </ac:picMkLst>
        </pc:picChg>
        <pc:picChg chg="add del mod">
          <ac:chgData name="Kathrynanne Powell" userId="2b8ac1fc-e5e4-4cc9-b391-42a00bbeb61e" providerId="ADAL" clId="{A216CCB9-A28A-477F-BFEC-33786EC9F922}" dt="2021-07-13T19:03:22.613" v="3503" actId="21"/>
          <ac:picMkLst>
            <pc:docMk/>
            <pc:sldMk cId="3823497793" sldId="272"/>
            <ac:picMk id="16" creationId="{FAC98C1B-ED8A-46F0-88B5-9B23916F2575}"/>
          </ac:picMkLst>
        </pc:picChg>
        <pc:picChg chg="add del mod">
          <ac:chgData name="Kathrynanne Powell" userId="2b8ac1fc-e5e4-4cc9-b391-42a00bbeb61e" providerId="ADAL" clId="{A216CCB9-A28A-477F-BFEC-33786EC9F922}" dt="2021-07-13T19:58:54.243" v="7634" actId="21"/>
          <ac:picMkLst>
            <pc:docMk/>
            <pc:sldMk cId="3823497793" sldId="272"/>
            <ac:picMk id="18" creationId="{758E3431-CF8B-4286-A17D-18518070F0B9}"/>
          </ac:picMkLst>
        </pc:picChg>
      </pc:sldChg>
      <pc:sldChg chg="modSp mod modNotesTx">
        <pc:chgData name="Kathrynanne Powell" userId="2b8ac1fc-e5e4-4cc9-b391-42a00bbeb61e" providerId="ADAL" clId="{A216CCB9-A28A-477F-BFEC-33786EC9F922}" dt="2021-07-13T20:14:14.416" v="7815" actId="20577"/>
        <pc:sldMkLst>
          <pc:docMk/>
          <pc:sldMk cId="749262999" sldId="273"/>
        </pc:sldMkLst>
        <pc:spChg chg="mod">
          <ac:chgData name="Kathrynanne Powell" userId="2b8ac1fc-e5e4-4cc9-b391-42a00bbeb61e" providerId="ADAL" clId="{A216CCB9-A28A-477F-BFEC-33786EC9F922}" dt="2021-07-13T18:39:37.548" v="1876" actId="20577"/>
          <ac:spMkLst>
            <pc:docMk/>
            <pc:sldMk cId="749262999" sldId="273"/>
            <ac:spMk id="3" creationId="{1E1DBC82-D99E-49DD-BCF1-29FE31845A26}"/>
          </ac:spMkLst>
        </pc:spChg>
      </pc:sldChg>
      <pc:sldChg chg="addSp delSp modSp new mod setBg chgLayout modNotesTx">
        <pc:chgData name="Kathrynanne Powell" userId="2b8ac1fc-e5e4-4cc9-b391-42a00bbeb61e" providerId="ADAL" clId="{A216CCB9-A28A-477F-BFEC-33786EC9F922}" dt="2021-07-13T19:01:41.128" v="3488" actId="1076"/>
        <pc:sldMkLst>
          <pc:docMk/>
          <pc:sldMk cId="725406753" sldId="274"/>
        </pc:sldMkLst>
        <pc:spChg chg="del mod ord">
          <ac:chgData name="Kathrynanne Powell" userId="2b8ac1fc-e5e4-4cc9-b391-42a00bbeb61e" providerId="ADAL" clId="{A216CCB9-A28A-477F-BFEC-33786EC9F922}" dt="2021-07-07T20:58:47.263" v="648" actId="700"/>
          <ac:spMkLst>
            <pc:docMk/>
            <pc:sldMk cId="725406753" sldId="274"/>
            <ac:spMk id="2" creationId="{9AE1380E-663D-4434-AFE7-A50F79447661}"/>
          </ac:spMkLst>
        </pc:spChg>
        <pc:spChg chg="del mod ord">
          <ac:chgData name="Kathrynanne Powell" userId="2b8ac1fc-e5e4-4cc9-b391-42a00bbeb61e" providerId="ADAL" clId="{A216CCB9-A28A-477F-BFEC-33786EC9F922}" dt="2021-07-07T20:58:47.263" v="648" actId="700"/>
          <ac:spMkLst>
            <pc:docMk/>
            <pc:sldMk cId="725406753" sldId="274"/>
            <ac:spMk id="3" creationId="{6F503815-2508-4E47-9FD5-7F7891336BE6}"/>
          </ac:spMkLst>
        </pc:spChg>
        <pc:spChg chg="add mod ord">
          <ac:chgData name="Kathrynanne Powell" userId="2b8ac1fc-e5e4-4cc9-b391-42a00bbeb61e" providerId="ADAL" clId="{A216CCB9-A28A-477F-BFEC-33786EC9F922}" dt="2021-07-13T18:51:45.387" v="3188" actId="26606"/>
          <ac:spMkLst>
            <pc:docMk/>
            <pc:sldMk cId="725406753" sldId="274"/>
            <ac:spMk id="4" creationId="{26D32F7E-5B56-484E-9ADF-EEA21C053DB5}"/>
          </ac:spMkLst>
        </pc:spChg>
        <pc:spChg chg="add mod ord">
          <ac:chgData name="Kathrynanne Powell" userId="2b8ac1fc-e5e4-4cc9-b391-42a00bbeb61e" providerId="ADAL" clId="{A216CCB9-A28A-477F-BFEC-33786EC9F922}" dt="2021-07-13T18:51:45.387" v="3188" actId="26606"/>
          <ac:spMkLst>
            <pc:docMk/>
            <pc:sldMk cId="725406753" sldId="274"/>
            <ac:spMk id="5" creationId="{13353E19-9112-4280-9D44-7234FDDC181D}"/>
          </ac:spMkLst>
        </pc:spChg>
        <pc:spChg chg="add del mod ord">
          <ac:chgData name="Kathrynanne Powell" userId="2b8ac1fc-e5e4-4cc9-b391-42a00bbeb61e" providerId="ADAL" clId="{A216CCB9-A28A-477F-BFEC-33786EC9F922}" dt="2021-07-13T19:01:41.128" v="3488" actId="1076"/>
          <ac:spMkLst>
            <pc:docMk/>
            <pc:sldMk cId="725406753" sldId="274"/>
            <ac:spMk id="6" creationId="{A996E58A-9978-4158-AC6E-C258ADD06482}"/>
          </ac:spMkLst>
        </pc:spChg>
        <pc:spChg chg="add del">
          <ac:chgData name="Kathrynanne Powell" userId="2b8ac1fc-e5e4-4cc9-b391-42a00bbeb61e" providerId="ADAL" clId="{A216CCB9-A28A-477F-BFEC-33786EC9F922}" dt="2021-07-13T18:51:45.387" v="3188" actId="26606"/>
          <ac:spMkLst>
            <pc:docMk/>
            <pc:sldMk cId="725406753" sldId="274"/>
            <ac:spMk id="17" creationId="{91F32EBA-ED97-466E-8CFA-8382584155D0}"/>
          </ac:spMkLst>
        </pc:spChg>
        <pc:spChg chg="add del">
          <ac:chgData name="Kathrynanne Powell" userId="2b8ac1fc-e5e4-4cc9-b391-42a00bbeb61e" providerId="ADAL" clId="{A216CCB9-A28A-477F-BFEC-33786EC9F922}" dt="2021-07-13T18:51:45.387" v="3188" actId="26606"/>
          <ac:spMkLst>
            <pc:docMk/>
            <pc:sldMk cId="725406753" sldId="274"/>
            <ac:spMk id="19" creationId="{62A38935-BB53-4DF7-A56E-48DD25B685D7}"/>
          </ac:spMkLst>
        </pc:spChg>
        <pc:picChg chg="add del mod">
          <ac:chgData name="Kathrynanne Powell" userId="2b8ac1fc-e5e4-4cc9-b391-42a00bbeb61e" providerId="ADAL" clId="{A216CCB9-A28A-477F-BFEC-33786EC9F922}" dt="2021-07-13T18:50:54.004" v="3181" actId="931"/>
          <ac:picMkLst>
            <pc:docMk/>
            <pc:sldMk cId="725406753" sldId="274"/>
            <ac:picMk id="3" creationId="{D1E8513A-6AF8-4C93-85A8-F83FB07AD6EA}"/>
          </ac:picMkLst>
        </pc:picChg>
        <pc:picChg chg="add del mod">
          <ac:chgData name="Kathrynanne Powell" userId="2b8ac1fc-e5e4-4cc9-b391-42a00bbeb61e" providerId="ADAL" clId="{A216CCB9-A28A-477F-BFEC-33786EC9F922}" dt="2021-07-13T18:51:10.702" v="3183" actId="931"/>
          <ac:picMkLst>
            <pc:docMk/>
            <pc:sldMk cId="725406753" sldId="274"/>
            <ac:picMk id="8" creationId="{474B2D57-76EB-459F-BA86-E619E8B95F48}"/>
          </ac:picMkLst>
        </pc:picChg>
        <pc:picChg chg="add del mod">
          <ac:chgData name="Kathrynanne Powell" userId="2b8ac1fc-e5e4-4cc9-b391-42a00bbeb61e" providerId="ADAL" clId="{A216CCB9-A28A-477F-BFEC-33786EC9F922}" dt="2021-07-13T18:51:25.003" v="3185" actId="931"/>
          <ac:picMkLst>
            <pc:docMk/>
            <pc:sldMk cId="725406753" sldId="274"/>
            <ac:picMk id="10" creationId="{06823119-1362-4DCF-9108-BFBE0BE07C1A}"/>
          </ac:picMkLst>
        </pc:picChg>
        <pc:picChg chg="add del mod">
          <ac:chgData name="Kathrynanne Powell" userId="2b8ac1fc-e5e4-4cc9-b391-42a00bbeb61e" providerId="ADAL" clId="{A216CCB9-A28A-477F-BFEC-33786EC9F922}" dt="2021-07-13T18:51:56.260" v="3189" actId="931"/>
          <ac:picMkLst>
            <pc:docMk/>
            <pc:sldMk cId="725406753" sldId="274"/>
            <ac:picMk id="12" creationId="{527BDD67-3A1C-4415-B686-0B054ADCF579}"/>
          </ac:picMkLst>
        </pc:picChg>
        <pc:picChg chg="add del mod">
          <ac:chgData name="Kathrynanne Powell" userId="2b8ac1fc-e5e4-4cc9-b391-42a00bbeb61e" providerId="ADAL" clId="{A216CCB9-A28A-477F-BFEC-33786EC9F922}" dt="2021-07-13T18:55:25.029" v="3215"/>
          <ac:picMkLst>
            <pc:docMk/>
            <pc:sldMk cId="725406753" sldId="274"/>
            <ac:picMk id="14" creationId="{30D1F7B3-9DA6-488A-8EDB-E7D9F6A98F96}"/>
          </ac:picMkLst>
        </pc:picChg>
        <pc:picChg chg="add mod">
          <ac:chgData name="Kathrynanne Powell" userId="2b8ac1fc-e5e4-4cc9-b391-42a00bbeb61e" providerId="ADAL" clId="{A216CCB9-A28A-477F-BFEC-33786EC9F922}" dt="2021-07-13T18:56:04.008" v="3236" actId="207"/>
          <ac:picMkLst>
            <pc:docMk/>
            <pc:sldMk cId="725406753" sldId="274"/>
            <ac:picMk id="15" creationId="{61676E80-6F68-44EA-865D-7E868BB6366A}"/>
          </ac:picMkLst>
        </pc:picChg>
        <pc:picChg chg="add mod">
          <ac:chgData name="Kathrynanne Powell" userId="2b8ac1fc-e5e4-4cc9-b391-42a00bbeb61e" providerId="ADAL" clId="{A216CCB9-A28A-477F-BFEC-33786EC9F922}" dt="2021-07-13T18:56:06.327" v="3237" actId="207"/>
          <ac:picMkLst>
            <pc:docMk/>
            <pc:sldMk cId="725406753" sldId="274"/>
            <ac:picMk id="16" creationId="{791E3F24-FFEE-4CB2-8FCA-F3F858952726}"/>
          </ac:picMkLst>
        </pc:picChg>
        <pc:picChg chg="add del mod">
          <ac:chgData name="Kathrynanne Powell" userId="2b8ac1fc-e5e4-4cc9-b391-42a00bbeb61e" providerId="ADAL" clId="{A216CCB9-A28A-477F-BFEC-33786EC9F922}" dt="2021-07-13T18:54:13.391" v="3213" actId="478"/>
          <ac:picMkLst>
            <pc:docMk/>
            <pc:sldMk cId="725406753" sldId="274"/>
            <ac:picMk id="18" creationId="{6A95A73C-CFC5-41D2-9E0B-E83BFE62FFFE}"/>
          </ac:picMkLst>
        </pc:picChg>
        <pc:picChg chg="add del mod">
          <ac:chgData name="Kathrynanne Powell" userId="2b8ac1fc-e5e4-4cc9-b391-42a00bbeb61e" providerId="ADAL" clId="{A216CCB9-A28A-477F-BFEC-33786EC9F922}" dt="2021-07-13T18:55:30.106" v="3223"/>
          <ac:picMkLst>
            <pc:docMk/>
            <pc:sldMk cId="725406753" sldId="274"/>
            <ac:picMk id="21" creationId="{A9C09A7D-CE0E-4193-8EF5-F36A48403E5D}"/>
          </ac:picMkLst>
        </pc:picChg>
        <pc:picChg chg="add del mod">
          <ac:chgData name="Kathrynanne Powell" userId="2b8ac1fc-e5e4-4cc9-b391-42a00bbeb61e" providerId="ADAL" clId="{A216CCB9-A28A-477F-BFEC-33786EC9F922}" dt="2021-07-13T18:55:31.832" v="3228"/>
          <ac:picMkLst>
            <pc:docMk/>
            <pc:sldMk cId="725406753" sldId="274"/>
            <ac:picMk id="23" creationId="{9C0080BE-2387-4309-AD1A-25AF94B5EE6B}"/>
          </ac:picMkLst>
        </pc:picChg>
        <pc:picChg chg="add mod">
          <ac:chgData name="Kathrynanne Powell" userId="2b8ac1fc-e5e4-4cc9-b391-42a00bbeb61e" providerId="ADAL" clId="{A216CCB9-A28A-477F-BFEC-33786EC9F922}" dt="2021-07-13T18:55:59.230" v="3235" actId="1076"/>
          <ac:picMkLst>
            <pc:docMk/>
            <pc:sldMk cId="725406753" sldId="274"/>
            <ac:picMk id="24" creationId="{E6ECFA3C-290E-4101-958A-6D3A80341795}"/>
          </ac:picMkLst>
        </pc:picChg>
      </pc:sldChg>
      <pc:sldChg chg="addSp delSp modSp add mod modNotesTx">
        <pc:chgData name="Kathrynanne Powell" userId="2b8ac1fc-e5e4-4cc9-b391-42a00bbeb61e" providerId="ADAL" clId="{A216CCB9-A28A-477F-BFEC-33786EC9F922}" dt="2021-07-15T15:46:11.513" v="8552" actId="20577"/>
        <pc:sldMkLst>
          <pc:docMk/>
          <pc:sldMk cId="1448692478" sldId="275"/>
        </pc:sldMkLst>
        <pc:spChg chg="mod">
          <ac:chgData name="Kathrynanne Powell" userId="2b8ac1fc-e5e4-4cc9-b391-42a00bbeb61e" providerId="ADAL" clId="{A216CCB9-A28A-477F-BFEC-33786EC9F922}" dt="2021-07-07T20:59:01.400" v="673" actId="20577"/>
          <ac:spMkLst>
            <pc:docMk/>
            <pc:sldMk cId="1448692478" sldId="275"/>
            <ac:spMk id="4" creationId="{26D32F7E-5B56-484E-9ADF-EEA21C053DB5}"/>
          </ac:spMkLst>
        </pc:spChg>
        <pc:spChg chg="del mod">
          <ac:chgData name="Kathrynanne Powell" userId="2b8ac1fc-e5e4-4cc9-b391-42a00bbeb61e" providerId="ADAL" clId="{A216CCB9-A28A-477F-BFEC-33786EC9F922}" dt="2021-07-13T18:59:46.279" v="3461" actId="478"/>
          <ac:spMkLst>
            <pc:docMk/>
            <pc:sldMk cId="1448692478" sldId="275"/>
            <ac:spMk id="5" creationId="{13353E19-9112-4280-9D44-7234FDDC181D}"/>
          </ac:spMkLst>
        </pc:spChg>
        <pc:spChg chg="mod">
          <ac:chgData name="Kathrynanne Powell" userId="2b8ac1fc-e5e4-4cc9-b391-42a00bbeb61e" providerId="ADAL" clId="{A216CCB9-A28A-477F-BFEC-33786EC9F922}" dt="2021-07-13T19:01:07.318" v="3481" actId="1076"/>
          <ac:spMkLst>
            <pc:docMk/>
            <pc:sldMk cId="1448692478" sldId="275"/>
            <ac:spMk id="6" creationId="{A996E58A-9978-4158-AC6E-C258ADD06482}"/>
          </ac:spMkLst>
        </pc:spChg>
        <pc:spChg chg="add del mod">
          <ac:chgData name="Kathrynanne Powell" userId="2b8ac1fc-e5e4-4cc9-b391-42a00bbeb61e" providerId="ADAL" clId="{A216CCB9-A28A-477F-BFEC-33786EC9F922}" dt="2021-07-13T19:00:46.402" v="3477" actId="478"/>
          <ac:spMkLst>
            <pc:docMk/>
            <pc:sldMk cId="1448692478" sldId="275"/>
            <ac:spMk id="7" creationId="{80A3033D-65F7-42A3-9CCA-060E56C8B732}"/>
          </ac:spMkLst>
        </pc:spChg>
        <pc:spChg chg="add mod ord">
          <ac:chgData name="Kathrynanne Powell" userId="2b8ac1fc-e5e4-4cc9-b391-42a00bbeb61e" providerId="ADAL" clId="{A216CCB9-A28A-477F-BFEC-33786EC9F922}" dt="2021-07-13T19:09:08.050" v="3539" actId="14100"/>
          <ac:spMkLst>
            <pc:docMk/>
            <pc:sldMk cId="1448692478" sldId="275"/>
            <ac:spMk id="11" creationId="{51F5273A-8955-4A5D-95AE-379AFCBD8D81}"/>
          </ac:spMkLst>
        </pc:spChg>
        <pc:graphicFrameChg chg="add mod modGraphic">
          <ac:chgData name="Kathrynanne Powell" userId="2b8ac1fc-e5e4-4cc9-b391-42a00bbeb61e" providerId="ADAL" clId="{A216CCB9-A28A-477F-BFEC-33786EC9F922}" dt="2021-07-15T15:37:41.315" v="7873" actId="404"/>
          <ac:graphicFrameMkLst>
            <pc:docMk/>
            <pc:sldMk cId="1448692478" sldId="275"/>
            <ac:graphicFrameMk id="2" creationId="{2D347934-5045-4E49-8D32-470092132CB1}"/>
          </ac:graphicFrameMkLst>
        </pc:graphicFrameChg>
        <pc:picChg chg="add del mod">
          <ac:chgData name="Kathrynanne Powell" userId="2b8ac1fc-e5e4-4cc9-b391-42a00bbeb61e" providerId="ADAL" clId="{A216CCB9-A28A-477F-BFEC-33786EC9F922}" dt="2021-07-13T19:58:31.271" v="7630" actId="478"/>
          <ac:picMkLst>
            <pc:docMk/>
            <pc:sldMk cId="1448692478" sldId="275"/>
            <ac:picMk id="8" creationId="{17946B37-866F-4DFA-8F95-43109D096C38}"/>
          </ac:picMkLst>
        </pc:picChg>
        <pc:picChg chg="add mod">
          <ac:chgData name="Kathrynanne Powell" userId="2b8ac1fc-e5e4-4cc9-b391-42a00bbeb61e" providerId="ADAL" clId="{A216CCB9-A28A-477F-BFEC-33786EC9F922}" dt="2021-07-13T19:09:18.512" v="3543" actId="1076"/>
          <ac:picMkLst>
            <pc:docMk/>
            <pc:sldMk cId="1448692478" sldId="275"/>
            <ac:picMk id="9" creationId="{2690B844-915A-4B4A-BD6B-DE5B9142A54F}"/>
          </ac:picMkLst>
        </pc:picChg>
        <pc:picChg chg="add mod">
          <ac:chgData name="Kathrynanne Powell" userId="2b8ac1fc-e5e4-4cc9-b391-42a00bbeb61e" providerId="ADAL" clId="{A216CCB9-A28A-477F-BFEC-33786EC9F922}" dt="2021-07-13T19:09:15.026" v="3542" actId="1076"/>
          <ac:picMkLst>
            <pc:docMk/>
            <pc:sldMk cId="1448692478" sldId="275"/>
            <ac:picMk id="10" creationId="{F6BBDC79-12E9-4F16-9B6C-B2C13F5F4BE0}"/>
          </ac:picMkLst>
        </pc:picChg>
        <pc:picChg chg="add mod">
          <ac:chgData name="Kathrynanne Powell" userId="2b8ac1fc-e5e4-4cc9-b391-42a00bbeb61e" providerId="ADAL" clId="{A216CCB9-A28A-477F-BFEC-33786EC9F922}" dt="2021-07-13T19:59:06.614" v="7639" actId="207"/>
          <ac:picMkLst>
            <pc:docMk/>
            <pc:sldMk cId="1448692478" sldId="275"/>
            <ac:picMk id="12" creationId="{CE7DFEDD-4442-469D-8416-C565812BE057}"/>
          </ac:picMkLst>
        </pc:picChg>
      </pc:sldChg>
      <pc:sldChg chg="addSp modSp add mod modNotesTx">
        <pc:chgData name="Kathrynanne Powell" userId="2b8ac1fc-e5e4-4cc9-b391-42a00bbeb61e" providerId="ADAL" clId="{A216CCB9-A28A-477F-BFEC-33786EC9F922}" dt="2021-07-22T16:36:43.618" v="8555" actId="20577"/>
        <pc:sldMkLst>
          <pc:docMk/>
          <pc:sldMk cId="1619151107" sldId="276"/>
        </pc:sldMkLst>
        <pc:spChg chg="add mod">
          <ac:chgData name="Kathrynanne Powell" userId="2b8ac1fc-e5e4-4cc9-b391-42a00bbeb61e" providerId="ADAL" clId="{A216CCB9-A28A-477F-BFEC-33786EC9F922}" dt="2021-07-13T19:47:20.328" v="6318" actId="1076"/>
          <ac:spMkLst>
            <pc:docMk/>
            <pc:sldMk cId="1619151107" sldId="276"/>
            <ac:spMk id="2" creationId="{F9F7A406-228C-4D9C-9B35-97A01A45908A}"/>
          </ac:spMkLst>
        </pc:spChg>
        <pc:spChg chg="add mod">
          <ac:chgData name="Kathrynanne Powell" userId="2b8ac1fc-e5e4-4cc9-b391-42a00bbeb61e" providerId="ADAL" clId="{A216CCB9-A28A-477F-BFEC-33786EC9F922}" dt="2021-07-13T19:47:16.947" v="6317" actId="1076"/>
          <ac:spMkLst>
            <pc:docMk/>
            <pc:sldMk cId="1619151107" sldId="276"/>
            <ac:spMk id="3" creationId="{B8F6C36E-02F7-4EF1-A5C0-0D45C1EC94FF}"/>
          </ac:spMkLst>
        </pc:spChg>
        <pc:spChg chg="mod">
          <ac:chgData name="Kathrynanne Powell" userId="2b8ac1fc-e5e4-4cc9-b391-42a00bbeb61e" providerId="ADAL" clId="{A216CCB9-A28A-477F-BFEC-33786EC9F922}" dt="2021-07-07T20:59:10.852" v="688" actId="20577"/>
          <ac:spMkLst>
            <pc:docMk/>
            <pc:sldMk cId="1619151107" sldId="276"/>
            <ac:spMk id="4" creationId="{26D32F7E-5B56-484E-9ADF-EEA21C053DB5}"/>
          </ac:spMkLst>
        </pc:spChg>
        <pc:spChg chg="mod">
          <ac:chgData name="Kathrynanne Powell" userId="2b8ac1fc-e5e4-4cc9-b391-42a00bbeb61e" providerId="ADAL" clId="{A216CCB9-A28A-477F-BFEC-33786EC9F922}" dt="2021-07-22T16:36:43.618" v="8555" actId="20577"/>
          <ac:spMkLst>
            <pc:docMk/>
            <pc:sldMk cId="1619151107" sldId="276"/>
            <ac:spMk id="5" creationId="{13353E19-9112-4280-9D44-7234FDDC181D}"/>
          </ac:spMkLst>
        </pc:spChg>
        <pc:spChg chg="mod">
          <ac:chgData name="Kathrynanne Powell" userId="2b8ac1fc-e5e4-4cc9-b391-42a00bbeb61e" providerId="ADAL" clId="{A216CCB9-A28A-477F-BFEC-33786EC9F922}" dt="2021-07-13T19:01:34.775" v="3486" actId="1076"/>
          <ac:spMkLst>
            <pc:docMk/>
            <pc:sldMk cId="1619151107" sldId="276"/>
            <ac:spMk id="6" creationId="{A996E58A-9978-4158-AC6E-C258ADD06482}"/>
          </ac:spMkLst>
        </pc:spChg>
      </pc:sldChg>
      <pc:sldChg chg="addSp delSp modSp add mod modNotesTx">
        <pc:chgData name="Kathrynanne Powell" userId="2b8ac1fc-e5e4-4cc9-b391-42a00bbeb61e" providerId="ADAL" clId="{A216CCB9-A28A-477F-BFEC-33786EC9F922}" dt="2021-09-01T17:04:19.135" v="8929" actId="20577"/>
        <pc:sldMkLst>
          <pc:docMk/>
          <pc:sldMk cId="2279021873" sldId="277"/>
        </pc:sldMkLst>
        <pc:spChg chg="mod">
          <ac:chgData name="Kathrynanne Powell" userId="2b8ac1fc-e5e4-4cc9-b391-42a00bbeb61e" providerId="ADAL" clId="{A216CCB9-A28A-477F-BFEC-33786EC9F922}" dt="2021-07-07T20:59:20.586" v="719" actId="20577"/>
          <ac:spMkLst>
            <pc:docMk/>
            <pc:sldMk cId="2279021873" sldId="277"/>
            <ac:spMk id="4" creationId="{26D32F7E-5B56-484E-9ADF-EEA21C053DB5}"/>
          </ac:spMkLst>
        </pc:spChg>
        <pc:spChg chg="add del mod">
          <ac:chgData name="Kathrynanne Powell" userId="2b8ac1fc-e5e4-4cc9-b391-42a00bbeb61e" providerId="ADAL" clId="{A216CCB9-A28A-477F-BFEC-33786EC9F922}" dt="2021-07-13T19:20:51.106" v="3834" actId="1032"/>
          <ac:spMkLst>
            <pc:docMk/>
            <pc:sldMk cId="2279021873" sldId="277"/>
            <ac:spMk id="5" creationId="{13353E19-9112-4280-9D44-7234FDDC181D}"/>
          </ac:spMkLst>
        </pc:spChg>
        <pc:spChg chg="mod">
          <ac:chgData name="Kathrynanne Powell" userId="2b8ac1fc-e5e4-4cc9-b391-42a00bbeb61e" providerId="ADAL" clId="{A216CCB9-A28A-477F-BFEC-33786EC9F922}" dt="2021-07-13T19:01:38.091" v="3487" actId="1076"/>
          <ac:spMkLst>
            <pc:docMk/>
            <pc:sldMk cId="2279021873" sldId="277"/>
            <ac:spMk id="6" creationId="{A996E58A-9978-4158-AC6E-C258ADD06482}"/>
          </ac:spMkLst>
        </pc:spChg>
        <pc:spChg chg="add mod">
          <ac:chgData name="Kathrynanne Powell" userId="2b8ac1fc-e5e4-4cc9-b391-42a00bbeb61e" providerId="ADAL" clId="{A216CCB9-A28A-477F-BFEC-33786EC9F922}" dt="2021-07-13T19:22:54.711" v="3980" actId="1076"/>
          <ac:spMkLst>
            <pc:docMk/>
            <pc:sldMk cId="2279021873" sldId="277"/>
            <ac:spMk id="7" creationId="{F11FC3E1-0D70-419C-9ED3-77E21004C7A7}"/>
          </ac:spMkLst>
        </pc:spChg>
        <pc:spChg chg="add mod">
          <ac:chgData name="Kathrynanne Powell" userId="2b8ac1fc-e5e4-4cc9-b391-42a00bbeb61e" providerId="ADAL" clId="{A216CCB9-A28A-477F-BFEC-33786EC9F922}" dt="2021-07-13T19:23:35.234" v="4028" actId="1076"/>
          <ac:spMkLst>
            <pc:docMk/>
            <pc:sldMk cId="2279021873" sldId="277"/>
            <ac:spMk id="8" creationId="{FBB7DB19-0FCB-43BE-B525-464A7316AA42}"/>
          </ac:spMkLst>
        </pc:spChg>
        <pc:graphicFrameChg chg="add del modGraphic">
          <ac:chgData name="Kathrynanne Powell" userId="2b8ac1fc-e5e4-4cc9-b391-42a00bbeb61e" providerId="ADAL" clId="{A216CCB9-A28A-477F-BFEC-33786EC9F922}" dt="2021-07-13T19:20:37.881" v="3833" actId="1032"/>
          <ac:graphicFrameMkLst>
            <pc:docMk/>
            <pc:sldMk cId="2279021873" sldId="277"/>
            <ac:graphicFrameMk id="2" creationId="{41AA3144-E675-4EC6-8E56-8143C9E8E022}"/>
          </ac:graphicFrameMkLst>
        </pc:graphicFrameChg>
        <pc:graphicFrameChg chg="add mod modGraphic">
          <ac:chgData name="Kathrynanne Powell" userId="2b8ac1fc-e5e4-4cc9-b391-42a00bbeb61e" providerId="ADAL" clId="{A216CCB9-A28A-477F-BFEC-33786EC9F922}" dt="2021-09-01T17:04:01.472" v="8858" actId="20577"/>
          <ac:graphicFrameMkLst>
            <pc:docMk/>
            <pc:sldMk cId="2279021873" sldId="277"/>
            <ac:graphicFrameMk id="3" creationId="{DDC8B3B6-9A64-47D3-98A5-53D045FD3EF4}"/>
          </ac:graphicFrameMkLst>
        </pc:graphicFrameChg>
      </pc:sldChg>
    </pc:docChg>
  </pc:docChgLst>
  <pc:docChgLst>
    <pc:chgData name="Lisa Watson" userId="27d80bf5-d0db-4f57-b9cf-c335a6815b2a" providerId="ADAL" clId="{1CD37AA0-687D-442B-9AEB-87CBE4CDC742}"/>
    <pc:docChg chg="custSel modSld modMainMaster">
      <pc:chgData name="Lisa Watson" userId="27d80bf5-d0db-4f57-b9cf-c335a6815b2a" providerId="ADAL" clId="{1CD37AA0-687D-442B-9AEB-87CBE4CDC742}" dt="2021-09-01T16:42:39.278" v="217" actId="27636"/>
      <pc:docMkLst>
        <pc:docMk/>
      </pc:docMkLst>
      <pc:sldChg chg="modSp mod">
        <pc:chgData name="Lisa Watson" userId="27d80bf5-d0db-4f57-b9cf-c335a6815b2a" providerId="ADAL" clId="{1CD37AA0-687D-442B-9AEB-87CBE4CDC742}" dt="2021-09-01T16:38:06.497" v="15" actId="1076"/>
        <pc:sldMkLst>
          <pc:docMk/>
          <pc:sldMk cId="4081440341" sldId="256"/>
        </pc:sldMkLst>
        <pc:spChg chg="mod">
          <ac:chgData name="Lisa Watson" userId="27d80bf5-d0db-4f57-b9cf-c335a6815b2a" providerId="ADAL" clId="{1CD37AA0-687D-442B-9AEB-87CBE4CDC742}" dt="2021-09-01T16:38:06.497" v="15" actId="1076"/>
          <ac:spMkLst>
            <pc:docMk/>
            <pc:sldMk cId="4081440341" sldId="256"/>
            <ac:spMk id="2" creationId="{43F4211D-871B-4EAA-911B-302243E4AFC9}"/>
          </ac:spMkLst>
        </pc:spChg>
      </pc:sldChg>
      <pc:sldChg chg="modSp mod">
        <pc:chgData name="Lisa Watson" userId="27d80bf5-d0db-4f57-b9cf-c335a6815b2a" providerId="ADAL" clId="{1CD37AA0-687D-442B-9AEB-87CBE4CDC742}" dt="2021-09-01T16:41:29.169" v="80" actId="20577"/>
        <pc:sldMkLst>
          <pc:docMk/>
          <pc:sldMk cId="2237157189" sldId="269"/>
        </pc:sldMkLst>
        <pc:spChg chg="mod">
          <ac:chgData name="Lisa Watson" userId="27d80bf5-d0db-4f57-b9cf-c335a6815b2a" providerId="ADAL" clId="{1CD37AA0-687D-442B-9AEB-87CBE4CDC742}" dt="2021-09-01T16:41:29.169" v="80" actId="20577"/>
          <ac:spMkLst>
            <pc:docMk/>
            <pc:sldMk cId="2237157189" sldId="269"/>
            <ac:spMk id="3" creationId="{7343278A-6230-4651-872D-F775E9A738F6}"/>
          </ac:spMkLst>
        </pc:spChg>
      </pc:sldChg>
      <pc:sldChg chg="modSp mod">
        <pc:chgData name="Lisa Watson" userId="27d80bf5-d0db-4f57-b9cf-c335a6815b2a" providerId="ADAL" clId="{1CD37AA0-687D-442B-9AEB-87CBE4CDC742}" dt="2021-09-01T16:42:39.278" v="217" actId="27636"/>
        <pc:sldMkLst>
          <pc:docMk/>
          <pc:sldMk cId="2307003090" sldId="271"/>
        </pc:sldMkLst>
        <pc:spChg chg="mod">
          <ac:chgData name="Lisa Watson" userId="27d80bf5-d0db-4f57-b9cf-c335a6815b2a" providerId="ADAL" clId="{1CD37AA0-687D-442B-9AEB-87CBE4CDC742}" dt="2021-09-01T16:42:39.278" v="217" actId="27636"/>
          <ac:spMkLst>
            <pc:docMk/>
            <pc:sldMk cId="2307003090" sldId="271"/>
            <ac:spMk id="3" creationId="{7343278A-6230-4651-872D-F775E9A738F6}"/>
          </ac:spMkLst>
        </pc:spChg>
      </pc:sldChg>
      <pc:sldChg chg="modSp mod modNotesTx">
        <pc:chgData name="Lisa Watson" userId="27d80bf5-d0db-4f57-b9cf-c335a6815b2a" providerId="ADAL" clId="{1CD37AA0-687D-442B-9AEB-87CBE4CDC742}" dt="2021-09-01T16:02:39.382" v="5" actId="20577"/>
        <pc:sldMkLst>
          <pc:docMk/>
          <pc:sldMk cId="1448692478" sldId="275"/>
        </pc:sldMkLst>
        <pc:spChg chg="mod">
          <ac:chgData name="Lisa Watson" userId="27d80bf5-d0db-4f57-b9cf-c335a6815b2a" providerId="ADAL" clId="{1CD37AA0-687D-442B-9AEB-87CBE4CDC742}" dt="2021-09-01T16:01:21.405" v="0" actId="1076"/>
          <ac:spMkLst>
            <pc:docMk/>
            <pc:sldMk cId="1448692478" sldId="275"/>
            <ac:spMk id="4" creationId="{26D32F7E-5B56-484E-9ADF-EEA21C053DB5}"/>
          </ac:spMkLst>
        </pc:spChg>
      </pc:sldChg>
      <pc:sldChg chg="modNotesTx">
        <pc:chgData name="Lisa Watson" userId="27d80bf5-d0db-4f57-b9cf-c335a6815b2a" providerId="ADAL" clId="{1CD37AA0-687D-442B-9AEB-87CBE4CDC742}" dt="2021-09-01T16:40:14.787" v="74" actId="20577"/>
        <pc:sldMkLst>
          <pc:docMk/>
          <pc:sldMk cId="1619151107" sldId="276"/>
        </pc:sldMkLst>
      </pc:sldChg>
      <pc:sldChg chg="modNotesTx">
        <pc:chgData name="Lisa Watson" userId="27d80bf5-d0db-4f57-b9cf-c335a6815b2a" providerId="ADAL" clId="{1CD37AA0-687D-442B-9AEB-87CBE4CDC742}" dt="2021-09-01T16:40:46.927" v="75" actId="20577"/>
        <pc:sldMkLst>
          <pc:docMk/>
          <pc:sldMk cId="2279021873" sldId="277"/>
        </pc:sldMkLst>
      </pc:sldChg>
      <pc:sldMasterChg chg="modSldLayout">
        <pc:chgData name="Lisa Watson" userId="27d80bf5-d0db-4f57-b9cf-c335a6815b2a" providerId="ADAL" clId="{1CD37AA0-687D-442B-9AEB-87CBE4CDC742}" dt="2021-09-01T16:37:16.104" v="12" actId="1076"/>
        <pc:sldMasterMkLst>
          <pc:docMk/>
          <pc:sldMasterMk cId="3480813256" sldId="2147483660"/>
        </pc:sldMasterMkLst>
        <pc:sldLayoutChg chg="addSp delSp modSp mod">
          <pc:chgData name="Lisa Watson" userId="27d80bf5-d0db-4f57-b9cf-c335a6815b2a" providerId="ADAL" clId="{1CD37AA0-687D-442B-9AEB-87CBE4CDC742}" dt="2021-09-01T16:37:16.104" v="12" actId="1076"/>
          <pc:sldLayoutMkLst>
            <pc:docMk/>
            <pc:sldMasterMk cId="3480813256" sldId="2147483660"/>
            <pc:sldLayoutMk cId="4086629170" sldId="2147483661"/>
          </pc:sldLayoutMkLst>
          <pc:spChg chg="add del">
            <ac:chgData name="Lisa Watson" userId="27d80bf5-d0db-4f57-b9cf-c335a6815b2a" providerId="ADAL" clId="{1CD37AA0-687D-442B-9AEB-87CBE4CDC742}" dt="2021-09-01T16:36:26.537" v="6" actId="11529"/>
            <ac:spMkLst>
              <pc:docMk/>
              <pc:sldMasterMk cId="3480813256" sldId="2147483660"/>
              <pc:sldLayoutMk cId="4086629170" sldId="2147483661"/>
              <ac:spMk id="9" creationId="{FD5C708D-429B-490D-8B1E-6942EC74D237}"/>
            </ac:spMkLst>
          </pc:spChg>
          <pc:spChg chg="add mod">
            <ac:chgData name="Lisa Watson" userId="27d80bf5-d0db-4f57-b9cf-c335a6815b2a" providerId="ADAL" clId="{1CD37AA0-687D-442B-9AEB-87CBE4CDC742}" dt="2021-09-01T16:36:26.537" v="6" actId="11529"/>
            <ac:spMkLst>
              <pc:docMk/>
              <pc:sldMasterMk cId="3480813256" sldId="2147483660"/>
              <pc:sldLayoutMk cId="4086629170" sldId="2147483661"/>
              <ac:spMk id="10" creationId="{BE4F4905-5A5C-4548-99CF-2A81DC041B39}"/>
            </ac:spMkLst>
          </pc:spChg>
          <pc:picChg chg="add mod ord">
            <ac:chgData name="Lisa Watson" userId="27d80bf5-d0db-4f57-b9cf-c335a6815b2a" providerId="ADAL" clId="{1CD37AA0-687D-442B-9AEB-87CBE4CDC742}" dt="2021-09-01T16:37:16.104" v="12" actId="1076"/>
            <ac:picMkLst>
              <pc:docMk/>
              <pc:sldMasterMk cId="3480813256" sldId="2147483660"/>
              <pc:sldLayoutMk cId="4086629170" sldId="2147483661"/>
              <ac:picMk id="12" creationId="{8AD4A1A1-A323-4387-B86B-38B5088B8B3F}"/>
            </ac:picMkLst>
          </pc:picChg>
          <pc:picChg chg="del">
            <ac:chgData name="Lisa Watson" userId="27d80bf5-d0db-4f57-b9cf-c335a6815b2a" providerId="ADAL" clId="{1CD37AA0-687D-442B-9AEB-87CBE4CDC742}" dt="2021-09-01T16:36:33.021" v="7" actId="478"/>
            <ac:picMkLst>
              <pc:docMk/>
              <pc:sldMasterMk cId="3480813256" sldId="2147483660"/>
              <pc:sldLayoutMk cId="4086629170" sldId="2147483661"/>
              <ac:picMk id="17" creationId="{5AB94C20-B938-4658-84E0-62854947DB47}"/>
            </ac:picMkLst>
          </pc:picChg>
        </pc:sldLayoutChg>
      </pc:sldMasterChg>
    </pc:docChg>
  </pc:docChgLst>
  <pc:docChgLst>
    <pc:chgData name="Vanessa Helfrick Paulus" userId="31639b0a-d3f1-4131-9144-431f213b3c71" providerId="ADAL" clId="{C709358E-ED7A-42F9-9AB5-75D798CD3114}"/>
    <pc:docChg chg="undo custSel modMainMaster">
      <pc:chgData name="Vanessa Helfrick Paulus" userId="31639b0a-d3f1-4131-9144-431f213b3c71" providerId="ADAL" clId="{C709358E-ED7A-42F9-9AB5-75D798CD3114}" dt="2022-05-26T17:27:13.026" v="4"/>
      <pc:docMkLst>
        <pc:docMk/>
      </pc:docMkLst>
      <pc:sldMasterChg chg="modSldLayout">
        <pc:chgData name="Vanessa Helfrick Paulus" userId="31639b0a-d3f1-4131-9144-431f213b3c71" providerId="ADAL" clId="{C709358E-ED7A-42F9-9AB5-75D798CD3114}" dt="2022-05-26T17:27:13.026" v="4"/>
        <pc:sldMasterMkLst>
          <pc:docMk/>
          <pc:sldMasterMk cId="3480813256" sldId="2147483660"/>
        </pc:sldMasterMkLst>
        <pc:sldLayoutChg chg="addSp delSp modSp mod">
          <pc:chgData name="Vanessa Helfrick Paulus" userId="31639b0a-d3f1-4131-9144-431f213b3c71" providerId="ADAL" clId="{C709358E-ED7A-42F9-9AB5-75D798CD3114}" dt="2022-05-26T17:27:13.026" v="4"/>
          <pc:sldLayoutMkLst>
            <pc:docMk/>
            <pc:sldMasterMk cId="3480813256" sldId="2147483660"/>
            <pc:sldLayoutMk cId="4086629170" sldId="2147483661"/>
          </pc:sldLayoutMkLst>
          <pc:picChg chg="add del mod">
            <ac:chgData name="Vanessa Helfrick Paulus" userId="31639b0a-d3f1-4131-9144-431f213b3c71" providerId="ADAL" clId="{C709358E-ED7A-42F9-9AB5-75D798CD3114}" dt="2022-05-26T17:27:13.026" v="4"/>
            <ac:picMkLst>
              <pc:docMk/>
              <pc:sldMasterMk cId="3480813256" sldId="2147483660"/>
              <pc:sldLayoutMk cId="4086629170" sldId="2147483661"/>
              <ac:picMk id="9" creationId="{DC8DD795-E24F-120B-3931-16D1CAECEA4A}"/>
            </ac:picMkLst>
          </pc:picChg>
          <pc:picChg chg="mod">
            <ac:chgData name="Vanessa Helfrick Paulus" userId="31639b0a-d3f1-4131-9144-431f213b3c71" providerId="ADAL" clId="{C709358E-ED7A-42F9-9AB5-75D798CD3114}" dt="2022-05-26T17:26:59.754" v="0"/>
            <ac:picMkLst>
              <pc:docMk/>
              <pc:sldMasterMk cId="3480813256" sldId="2147483660"/>
              <pc:sldLayoutMk cId="4086629170" sldId="2147483661"/>
              <ac:picMk id="12" creationId="{8AD4A1A1-A323-4387-B86B-38B5088B8B3F}"/>
            </ac:picMkLst>
          </pc:picChg>
        </pc:sldLayoutChg>
      </pc:sldMasterChg>
    </pc:docChg>
  </pc:docChgLst>
  <pc:docChgLst>
    <pc:chgData name="Vanessa Helfrick Paulus" userId="31639b0a-d3f1-4131-9144-431f213b3c71" providerId="ADAL" clId="{8488AFB7-F1EB-4D10-AE55-968A95F52E34}"/>
    <pc:docChg chg="modSld">
      <pc:chgData name="Vanessa Helfrick Paulus" userId="31639b0a-d3f1-4131-9144-431f213b3c71" providerId="ADAL" clId="{8488AFB7-F1EB-4D10-AE55-968A95F52E34}" dt="2021-09-22T17:48:28.713" v="1" actId="20577"/>
      <pc:docMkLst>
        <pc:docMk/>
      </pc:docMkLst>
      <pc:sldChg chg="modSp mod">
        <pc:chgData name="Vanessa Helfrick Paulus" userId="31639b0a-d3f1-4131-9144-431f213b3c71" providerId="ADAL" clId="{8488AFB7-F1EB-4D10-AE55-968A95F52E34}" dt="2021-09-22T17:48:28.713" v="1" actId="20577"/>
        <pc:sldMkLst>
          <pc:docMk/>
          <pc:sldMk cId="1339989012" sldId="261"/>
        </pc:sldMkLst>
        <pc:spChg chg="mod">
          <ac:chgData name="Vanessa Helfrick Paulus" userId="31639b0a-d3f1-4131-9144-431f213b3c71" providerId="ADAL" clId="{8488AFB7-F1EB-4D10-AE55-968A95F52E34}" dt="2021-09-22T17:48:28.713" v="1" actId="20577"/>
          <ac:spMkLst>
            <pc:docMk/>
            <pc:sldMk cId="1339989012" sldId="261"/>
            <ac:spMk id="6" creationId="{45E74F11-EC5C-46C5-80ED-242AEE688D7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43F71-13E1-4839-80B0-B62EF14E672F}" type="doc">
      <dgm:prSet loTypeId="urn:microsoft.com/office/officeart/2008/layout/VerticalCurvedList" loCatId="list" qsTypeId="urn:microsoft.com/office/officeart/2005/8/quickstyle/simple1" qsCatId="simple" csTypeId="urn:microsoft.com/office/officeart/2005/8/colors/accent4_5" csCatId="accent4" phldr="1"/>
      <dgm:spPr/>
      <dgm:t>
        <a:bodyPr/>
        <a:lstStyle/>
        <a:p>
          <a:endParaRPr lang="en-US"/>
        </a:p>
      </dgm:t>
    </dgm:pt>
    <dgm:pt modelId="{7D2C5492-D27B-4F89-B385-2DD8DB53D0C4}">
      <dgm:prSet phldrT="[Text]" custT="1"/>
      <dgm:spPr/>
      <dgm:t>
        <a:bodyPr/>
        <a:lstStyle/>
        <a:p>
          <a:r>
            <a:rPr lang="en-US" sz="2800" dirty="0"/>
            <a:t>Unpasteurized Foods </a:t>
          </a:r>
          <a:r>
            <a:rPr lang="en-US" sz="2000" dirty="0"/>
            <a:t>(soft cheeses, Queso Fresco)</a:t>
          </a:r>
          <a:endParaRPr lang="en-US" sz="2800" dirty="0"/>
        </a:p>
      </dgm:t>
    </dgm:pt>
    <dgm:pt modelId="{A53A2DA9-5FC5-48D5-9EFA-342240801955}" type="parTrans" cxnId="{750163F0-5489-4DB4-A3FF-C71E2ABE6428}">
      <dgm:prSet/>
      <dgm:spPr/>
      <dgm:t>
        <a:bodyPr/>
        <a:lstStyle/>
        <a:p>
          <a:endParaRPr lang="en-US" sz="3600"/>
        </a:p>
      </dgm:t>
    </dgm:pt>
    <dgm:pt modelId="{79DF3FC0-9AE2-4BBE-97CB-80A4D72312C1}" type="sibTrans" cxnId="{750163F0-5489-4DB4-A3FF-C71E2ABE6428}">
      <dgm:prSet/>
      <dgm:spPr/>
      <dgm:t>
        <a:bodyPr/>
        <a:lstStyle/>
        <a:p>
          <a:endParaRPr lang="en-US" sz="3600"/>
        </a:p>
      </dgm:t>
    </dgm:pt>
    <dgm:pt modelId="{23F94B11-039B-4EEF-B867-06ED6D880E0F}">
      <dgm:prSet phldrT="[Text]" custT="1"/>
      <dgm:spPr/>
      <dgm:t>
        <a:bodyPr/>
        <a:lstStyle/>
        <a:p>
          <a:r>
            <a:rPr lang="en-US" sz="2800" dirty="0"/>
            <a:t>Seafoods High in Mercury</a:t>
          </a:r>
        </a:p>
      </dgm:t>
    </dgm:pt>
    <dgm:pt modelId="{0FE4623D-2C8C-4A69-99FD-31E633520002}" type="parTrans" cxnId="{54F03D95-6270-409A-8A1E-0BA35E5F5896}">
      <dgm:prSet/>
      <dgm:spPr/>
      <dgm:t>
        <a:bodyPr/>
        <a:lstStyle/>
        <a:p>
          <a:endParaRPr lang="en-US" sz="3600"/>
        </a:p>
      </dgm:t>
    </dgm:pt>
    <dgm:pt modelId="{5FB0BFFF-E9BA-4712-9A9C-E4BF2AC4E7E5}" type="sibTrans" cxnId="{54F03D95-6270-409A-8A1E-0BA35E5F5896}">
      <dgm:prSet/>
      <dgm:spPr/>
      <dgm:t>
        <a:bodyPr/>
        <a:lstStyle/>
        <a:p>
          <a:endParaRPr lang="en-US" sz="3600"/>
        </a:p>
      </dgm:t>
    </dgm:pt>
    <dgm:pt modelId="{A7987E50-4DC9-4BF9-8EC8-542100513E36}">
      <dgm:prSet phldrT="[Text]" custT="1"/>
      <dgm:spPr/>
      <dgm:t>
        <a:bodyPr/>
        <a:lstStyle/>
        <a:p>
          <a:r>
            <a:rPr lang="en-US" sz="2800" dirty="0"/>
            <a:t>Raw, Undercooked Seafood</a:t>
          </a:r>
        </a:p>
      </dgm:t>
    </dgm:pt>
    <dgm:pt modelId="{B8C143E5-4460-47AA-A456-39D4C72E8ED4}" type="parTrans" cxnId="{FA02D08B-A2F6-470C-B173-0FEF0F24BA69}">
      <dgm:prSet/>
      <dgm:spPr/>
      <dgm:t>
        <a:bodyPr/>
        <a:lstStyle/>
        <a:p>
          <a:endParaRPr lang="en-US" sz="3600"/>
        </a:p>
      </dgm:t>
    </dgm:pt>
    <dgm:pt modelId="{5E80DBD4-4C3E-4056-877A-F4B7DC3ECAE7}" type="sibTrans" cxnId="{FA02D08B-A2F6-470C-B173-0FEF0F24BA69}">
      <dgm:prSet/>
      <dgm:spPr/>
      <dgm:t>
        <a:bodyPr/>
        <a:lstStyle/>
        <a:p>
          <a:endParaRPr lang="en-US" sz="3600"/>
        </a:p>
      </dgm:t>
    </dgm:pt>
    <dgm:pt modelId="{871A005D-1749-40F6-9241-F3B3EE7FEF21}">
      <dgm:prSet custT="1"/>
      <dgm:spPr/>
      <dgm:t>
        <a:bodyPr/>
        <a:lstStyle/>
        <a:p>
          <a:r>
            <a:rPr lang="en-US" sz="2800" dirty="0"/>
            <a:t>Undercooked Meat, Poultry and Eggs</a:t>
          </a:r>
        </a:p>
      </dgm:t>
    </dgm:pt>
    <dgm:pt modelId="{ABEC5AF7-A63E-4A75-A74A-8444C30A1EE2}" type="parTrans" cxnId="{BFADA05A-8F21-42E1-AE92-299749F589F6}">
      <dgm:prSet/>
      <dgm:spPr/>
      <dgm:t>
        <a:bodyPr/>
        <a:lstStyle/>
        <a:p>
          <a:endParaRPr lang="en-US" sz="3600"/>
        </a:p>
      </dgm:t>
    </dgm:pt>
    <dgm:pt modelId="{55A961E1-8BC4-42A7-A59E-DD1A038498DE}" type="sibTrans" cxnId="{BFADA05A-8F21-42E1-AE92-299749F589F6}">
      <dgm:prSet/>
      <dgm:spPr/>
      <dgm:t>
        <a:bodyPr/>
        <a:lstStyle/>
        <a:p>
          <a:endParaRPr lang="en-US" sz="3600"/>
        </a:p>
      </dgm:t>
    </dgm:pt>
    <dgm:pt modelId="{5CD55A61-46D0-47EF-925C-55E59A60D606}">
      <dgm:prSet custT="1"/>
      <dgm:spPr/>
      <dgm:t>
        <a:bodyPr/>
        <a:lstStyle/>
        <a:p>
          <a:r>
            <a:rPr lang="en-US" sz="2800" dirty="0"/>
            <a:t>Unwashed Fruits and Vegetables</a:t>
          </a:r>
        </a:p>
      </dgm:t>
    </dgm:pt>
    <dgm:pt modelId="{95F40070-0AC2-4340-99C3-B401BFC71C3B}" type="parTrans" cxnId="{9F74DF7F-E272-4EFE-A3DF-80B778B0B31B}">
      <dgm:prSet/>
      <dgm:spPr/>
      <dgm:t>
        <a:bodyPr/>
        <a:lstStyle/>
        <a:p>
          <a:endParaRPr lang="en-US" sz="3600"/>
        </a:p>
      </dgm:t>
    </dgm:pt>
    <dgm:pt modelId="{787D0085-83DA-42BB-9BCE-DE6B2DA26B6E}" type="sibTrans" cxnId="{9F74DF7F-E272-4EFE-A3DF-80B778B0B31B}">
      <dgm:prSet/>
      <dgm:spPr/>
      <dgm:t>
        <a:bodyPr/>
        <a:lstStyle/>
        <a:p>
          <a:endParaRPr lang="en-US" sz="3600"/>
        </a:p>
      </dgm:t>
    </dgm:pt>
    <dgm:pt modelId="{0B023FB5-496A-46DE-B197-6322D2DF859A}" type="pres">
      <dgm:prSet presAssocID="{BF343F71-13E1-4839-80B0-B62EF14E672F}" presName="Name0" presStyleCnt="0">
        <dgm:presLayoutVars>
          <dgm:chMax val="7"/>
          <dgm:chPref val="7"/>
          <dgm:dir/>
        </dgm:presLayoutVars>
      </dgm:prSet>
      <dgm:spPr/>
    </dgm:pt>
    <dgm:pt modelId="{7F2421D9-0AE7-4C9E-B0D7-55DE46E965E9}" type="pres">
      <dgm:prSet presAssocID="{BF343F71-13E1-4839-80B0-B62EF14E672F}" presName="Name1" presStyleCnt="0"/>
      <dgm:spPr/>
    </dgm:pt>
    <dgm:pt modelId="{EEDAF58D-E7D4-440C-BFEF-01602FAB0802}" type="pres">
      <dgm:prSet presAssocID="{BF343F71-13E1-4839-80B0-B62EF14E672F}" presName="cycle" presStyleCnt="0"/>
      <dgm:spPr/>
    </dgm:pt>
    <dgm:pt modelId="{DFE3AEF2-B032-47DC-A7BF-BE249806A3D5}" type="pres">
      <dgm:prSet presAssocID="{BF343F71-13E1-4839-80B0-B62EF14E672F}" presName="srcNode" presStyleLbl="node1" presStyleIdx="0" presStyleCnt="5"/>
      <dgm:spPr/>
    </dgm:pt>
    <dgm:pt modelId="{A4D8147F-305F-4814-BA0F-D0C1446C6754}" type="pres">
      <dgm:prSet presAssocID="{BF343F71-13E1-4839-80B0-B62EF14E672F}" presName="conn" presStyleLbl="parChTrans1D2" presStyleIdx="0" presStyleCnt="1"/>
      <dgm:spPr/>
    </dgm:pt>
    <dgm:pt modelId="{FEFCED96-7C01-405D-ACAE-8F424C143F6F}" type="pres">
      <dgm:prSet presAssocID="{BF343F71-13E1-4839-80B0-B62EF14E672F}" presName="extraNode" presStyleLbl="node1" presStyleIdx="0" presStyleCnt="5"/>
      <dgm:spPr/>
    </dgm:pt>
    <dgm:pt modelId="{CA4C59FD-4AD8-4F34-9C51-AA0E603F38ED}" type="pres">
      <dgm:prSet presAssocID="{BF343F71-13E1-4839-80B0-B62EF14E672F}" presName="dstNode" presStyleLbl="node1" presStyleIdx="0" presStyleCnt="5"/>
      <dgm:spPr/>
    </dgm:pt>
    <dgm:pt modelId="{D19B6DA1-BBE9-4CDD-A664-0F0A743A2656}" type="pres">
      <dgm:prSet presAssocID="{7D2C5492-D27B-4F89-B385-2DD8DB53D0C4}" presName="text_1" presStyleLbl="node1" presStyleIdx="0" presStyleCnt="5">
        <dgm:presLayoutVars>
          <dgm:bulletEnabled val="1"/>
        </dgm:presLayoutVars>
      </dgm:prSet>
      <dgm:spPr/>
    </dgm:pt>
    <dgm:pt modelId="{E9AC8574-435D-4BBA-A596-39724164019A}" type="pres">
      <dgm:prSet presAssocID="{7D2C5492-D27B-4F89-B385-2DD8DB53D0C4}" presName="accent_1" presStyleCnt="0"/>
      <dgm:spPr/>
    </dgm:pt>
    <dgm:pt modelId="{49B5CFF5-0FE8-4FD1-A785-614B49453DA9}" type="pres">
      <dgm:prSet presAssocID="{7D2C5492-D27B-4F89-B385-2DD8DB53D0C4}" presName="accentRepeatNode" presStyleLbl="solidFgAcc1" presStyleIdx="0" presStyleCnt="5"/>
      <dgm:spPr/>
    </dgm:pt>
    <dgm:pt modelId="{F7AA03EC-52F1-44B0-94FF-AE7C55706878}" type="pres">
      <dgm:prSet presAssocID="{23F94B11-039B-4EEF-B867-06ED6D880E0F}" presName="text_2" presStyleLbl="node1" presStyleIdx="1" presStyleCnt="5">
        <dgm:presLayoutVars>
          <dgm:bulletEnabled val="1"/>
        </dgm:presLayoutVars>
      </dgm:prSet>
      <dgm:spPr/>
    </dgm:pt>
    <dgm:pt modelId="{CDD87FB5-A720-4701-A137-51292E1DF344}" type="pres">
      <dgm:prSet presAssocID="{23F94B11-039B-4EEF-B867-06ED6D880E0F}" presName="accent_2" presStyleCnt="0"/>
      <dgm:spPr/>
    </dgm:pt>
    <dgm:pt modelId="{44F2AAC9-DFCD-406C-8479-71E27071D7C8}" type="pres">
      <dgm:prSet presAssocID="{23F94B11-039B-4EEF-B867-06ED6D880E0F}" presName="accentRepeatNode" presStyleLbl="solidFgAcc1" presStyleIdx="1" presStyleCnt="5"/>
      <dgm:spPr/>
    </dgm:pt>
    <dgm:pt modelId="{9A5909D3-258A-4099-88AF-5304B8183E3D}" type="pres">
      <dgm:prSet presAssocID="{A7987E50-4DC9-4BF9-8EC8-542100513E36}" presName="text_3" presStyleLbl="node1" presStyleIdx="2" presStyleCnt="5">
        <dgm:presLayoutVars>
          <dgm:bulletEnabled val="1"/>
        </dgm:presLayoutVars>
      </dgm:prSet>
      <dgm:spPr/>
    </dgm:pt>
    <dgm:pt modelId="{0C7208A3-A04B-47C4-9DFA-DA3C5714CAD4}" type="pres">
      <dgm:prSet presAssocID="{A7987E50-4DC9-4BF9-8EC8-542100513E36}" presName="accent_3" presStyleCnt="0"/>
      <dgm:spPr/>
    </dgm:pt>
    <dgm:pt modelId="{B0AD637B-3837-4960-A7E2-F49B8B0A15D1}" type="pres">
      <dgm:prSet presAssocID="{A7987E50-4DC9-4BF9-8EC8-542100513E36}" presName="accentRepeatNode" presStyleLbl="solidFgAcc1" presStyleIdx="2" presStyleCnt="5"/>
      <dgm:spPr/>
    </dgm:pt>
    <dgm:pt modelId="{685F6614-6296-4BCE-BF4B-B7133AB743D1}" type="pres">
      <dgm:prSet presAssocID="{871A005D-1749-40F6-9241-F3B3EE7FEF21}" presName="text_4" presStyleLbl="node1" presStyleIdx="3" presStyleCnt="5">
        <dgm:presLayoutVars>
          <dgm:bulletEnabled val="1"/>
        </dgm:presLayoutVars>
      </dgm:prSet>
      <dgm:spPr/>
    </dgm:pt>
    <dgm:pt modelId="{DC802D18-C552-41D6-82E7-C8262DB3DFC3}" type="pres">
      <dgm:prSet presAssocID="{871A005D-1749-40F6-9241-F3B3EE7FEF21}" presName="accent_4" presStyleCnt="0"/>
      <dgm:spPr/>
    </dgm:pt>
    <dgm:pt modelId="{59B02BC9-3E18-49AB-B876-0B5BE4082126}" type="pres">
      <dgm:prSet presAssocID="{871A005D-1749-40F6-9241-F3B3EE7FEF21}" presName="accentRepeatNode" presStyleLbl="solidFgAcc1" presStyleIdx="3" presStyleCnt="5"/>
      <dgm:spPr/>
    </dgm:pt>
    <dgm:pt modelId="{7A79D384-571F-4BC9-A2EA-AAB7D2BF7CD4}" type="pres">
      <dgm:prSet presAssocID="{5CD55A61-46D0-47EF-925C-55E59A60D606}" presName="text_5" presStyleLbl="node1" presStyleIdx="4" presStyleCnt="5">
        <dgm:presLayoutVars>
          <dgm:bulletEnabled val="1"/>
        </dgm:presLayoutVars>
      </dgm:prSet>
      <dgm:spPr/>
    </dgm:pt>
    <dgm:pt modelId="{B2D2478E-014C-4D2B-8DB9-97D8BD477BE7}" type="pres">
      <dgm:prSet presAssocID="{5CD55A61-46D0-47EF-925C-55E59A60D606}" presName="accent_5" presStyleCnt="0"/>
      <dgm:spPr/>
    </dgm:pt>
    <dgm:pt modelId="{B10208BA-490A-46BD-BD33-E94E92C04594}" type="pres">
      <dgm:prSet presAssocID="{5CD55A61-46D0-47EF-925C-55E59A60D606}" presName="accentRepeatNode" presStyleLbl="solidFgAcc1" presStyleIdx="4" presStyleCnt="5"/>
      <dgm:spPr/>
    </dgm:pt>
  </dgm:ptLst>
  <dgm:cxnLst>
    <dgm:cxn modelId="{336DDA0C-CBB8-4A9F-B97C-3D9FAE1D65E3}" type="presOf" srcId="{A7987E50-4DC9-4BF9-8EC8-542100513E36}" destId="{9A5909D3-258A-4099-88AF-5304B8183E3D}" srcOrd="0" destOrd="0" presId="urn:microsoft.com/office/officeart/2008/layout/VerticalCurvedList"/>
    <dgm:cxn modelId="{E4A3FD28-9102-4301-A6F9-7F69AE31D537}" type="presOf" srcId="{7D2C5492-D27B-4F89-B385-2DD8DB53D0C4}" destId="{D19B6DA1-BBE9-4CDD-A664-0F0A743A2656}" srcOrd="0" destOrd="0" presId="urn:microsoft.com/office/officeart/2008/layout/VerticalCurvedList"/>
    <dgm:cxn modelId="{D68D773F-0E9F-4651-9C70-9EF7E38EC84C}" type="presOf" srcId="{BF343F71-13E1-4839-80B0-B62EF14E672F}" destId="{0B023FB5-496A-46DE-B197-6322D2DF859A}" srcOrd="0" destOrd="0" presId="urn:microsoft.com/office/officeart/2008/layout/VerticalCurvedList"/>
    <dgm:cxn modelId="{EA77DA61-E226-48AD-90A2-63651B32ED99}" type="presOf" srcId="{5CD55A61-46D0-47EF-925C-55E59A60D606}" destId="{7A79D384-571F-4BC9-A2EA-AAB7D2BF7CD4}" srcOrd="0" destOrd="0" presId="urn:microsoft.com/office/officeart/2008/layout/VerticalCurvedList"/>
    <dgm:cxn modelId="{9BA00D7A-7DE3-413B-A23A-9525713D4BE8}" type="presOf" srcId="{79DF3FC0-9AE2-4BBE-97CB-80A4D72312C1}" destId="{A4D8147F-305F-4814-BA0F-D0C1446C6754}" srcOrd="0" destOrd="0" presId="urn:microsoft.com/office/officeart/2008/layout/VerticalCurvedList"/>
    <dgm:cxn modelId="{BFADA05A-8F21-42E1-AE92-299749F589F6}" srcId="{BF343F71-13E1-4839-80B0-B62EF14E672F}" destId="{871A005D-1749-40F6-9241-F3B3EE7FEF21}" srcOrd="3" destOrd="0" parTransId="{ABEC5AF7-A63E-4A75-A74A-8444C30A1EE2}" sibTransId="{55A961E1-8BC4-42A7-A59E-DD1A038498DE}"/>
    <dgm:cxn modelId="{9F74DF7F-E272-4EFE-A3DF-80B778B0B31B}" srcId="{BF343F71-13E1-4839-80B0-B62EF14E672F}" destId="{5CD55A61-46D0-47EF-925C-55E59A60D606}" srcOrd="4" destOrd="0" parTransId="{95F40070-0AC2-4340-99C3-B401BFC71C3B}" sibTransId="{787D0085-83DA-42BB-9BCE-DE6B2DA26B6E}"/>
    <dgm:cxn modelId="{FC607082-0845-4EE6-8280-BA3A2C170ACA}" type="presOf" srcId="{23F94B11-039B-4EEF-B867-06ED6D880E0F}" destId="{F7AA03EC-52F1-44B0-94FF-AE7C55706878}" srcOrd="0" destOrd="0" presId="urn:microsoft.com/office/officeart/2008/layout/VerticalCurvedList"/>
    <dgm:cxn modelId="{7AD24386-3A0C-43FB-A356-A7E97C27C9F2}" type="presOf" srcId="{871A005D-1749-40F6-9241-F3B3EE7FEF21}" destId="{685F6614-6296-4BCE-BF4B-B7133AB743D1}" srcOrd="0" destOrd="0" presId="urn:microsoft.com/office/officeart/2008/layout/VerticalCurvedList"/>
    <dgm:cxn modelId="{FA02D08B-A2F6-470C-B173-0FEF0F24BA69}" srcId="{BF343F71-13E1-4839-80B0-B62EF14E672F}" destId="{A7987E50-4DC9-4BF9-8EC8-542100513E36}" srcOrd="2" destOrd="0" parTransId="{B8C143E5-4460-47AA-A456-39D4C72E8ED4}" sibTransId="{5E80DBD4-4C3E-4056-877A-F4B7DC3ECAE7}"/>
    <dgm:cxn modelId="{54F03D95-6270-409A-8A1E-0BA35E5F5896}" srcId="{BF343F71-13E1-4839-80B0-B62EF14E672F}" destId="{23F94B11-039B-4EEF-B867-06ED6D880E0F}" srcOrd="1" destOrd="0" parTransId="{0FE4623D-2C8C-4A69-99FD-31E633520002}" sibTransId="{5FB0BFFF-E9BA-4712-9A9C-E4BF2AC4E7E5}"/>
    <dgm:cxn modelId="{750163F0-5489-4DB4-A3FF-C71E2ABE6428}" srcId="{BF343F71-13E1-4839-80B0-B62EF14E672F}" destId="{7D2C5492-D27B-4F89-B385-2DD8DB53D0C4}" srcOrd="0" destOrd="0" parTransId="{A53A2DA9-5FC5-48D5-9EFA-342240801955}" sibTransId="{79DF3FC0-9AE2-4BBE-97CB-80A4D72312C1}"/>
    <dgm:cxn modelId="{D6A26DAC-AD43-4DBA-860F-7A77CE745C3E}" type="presParOf" srcId="{0B023FB5-496A-46DE-B197-6322D2DF859A}" destId="{7F2421D9-0AE7-4C9E-B0D7-55DE46E965E9}" srcOrd="0" destOrd="0" presId="urn:microsoft.com/office/officeart/2008/layout/VerticalCurvedList"/>
    <dgm:cxn modelId="{6248897D-69B1-4B43-A62A-8A76011881B8}" type="presParOf" srcId="{7F2421D9-0AE7-4C9E-B0D7-55DE46E965E9}" destId="{EEDAF58D-E7D4-440C-BFEF-01602FAB0802}" srcOrd="0" destOrd="0" presId="urn:microsoft.com/office/officeart/2008/layout/VerticalCurvedList"/>
    <dgm:cxn modelId="{2D6047AE-05F6-442A-962F-66F397632410}" type="presParOf" srcId="{EEDAF58D-E7D4-440C-BFEF-01602FAB0802}" destId="{DFE3AEF2-B032-47DC-A7BF-BE249806A3D5}" srcOrd="0" destOrd="0" presId="urn:microsoft.com/office/officeart/2008/layout/VerticalCurvedList"/>
    <dgm:cxn modelId="{AF34391E-4495-45C6-BFFE-32AE9551B034}" type="presParOf" srcId="{EEDAF58D-E7D4-440C-BFEF-01602FAB0802}" destId="{A4D8147F-305F-4814-BA0F-D0C1446C6754}" srcOrd="1" destOrd="0" presId="urn:microsoft.com/office/officeart/2008/layout/VerticalCurvedList"/>
    <dgm:cxn modelId="{76C10F06-16AA-4CBD-A553-3D875C52C299}" type="presParOf" srcId="{EEDAF58D-E7D4-440C-BFEF-01602FAB0802}" destId="{FEFCED96-7C01-405D-ACAE-8F424C143F6F}" srcOrd="2" destOrd="0" presId="urn:microsoft.com/office/officeart/2008/layout/VerticalCurvedList"/>
    <dgm:cxn modelId="{A6A90FE2-CA25-4664-AFED-AA404EF924FD}" type="presParOf" srcId="{EEDAF58D-E7D4-440C-BFEF-01602FAB0802}" destId="{CA4C59FD-4AD8-4F34-9C51-AA0E603F38ED}" srcOrd="3" destOrd="0" presId="urn:microsoft.com/office/officeart/2008/layout/VerticalCurvedList"/>
    <dgm:cxn modelId="{67A76060-9033-492F-9BCC-BD3A5861CC36}" type="presParOf" srcId="{7F2421D9-0AE7-4C9E-B0D7-55DE46E965E9}" destId="{D19B6DA1-BBE9-4CDD-A664-0F0A743A2656}" srcOrd="1" destOrd="0" presId="urn:microsoft.com/office/officeart/2008/layout/VerticalCurvedList"/>
    <dgm:cxn modelId="{23F48876-A111-48D1-AB18-CA5E9E0FA0FB}" type="presParOf" srcId="{7F2421D9-0AE7-4C9E-B0D7-55DE46E965E9}" destId="{E9AC8574-435D-4BBA-A596-39724164019A}" srcOrd="2" destOrd="0" presId="urn:microsoft.com/office/officeart/2008/layout/VerticalCurvedList"/>
    <dgm:cxn modelId="{1626823E-8EA2-4ED5-881E-6EB21C70221A}" type="presParOf" srcId="{E9AC8574-435D-4BBA-A596-39724164019A}" destId="{49B5CFF5-0FE8-4FD1-A785-614B49453DA9}" srcOrd="0" destOrd="0" presId="urn:microsoft.com/office/officeart/2008/layout/VerticalCurvedList"/>
    <dgm:cxn modelId="{9236BA3B-DDDE-4C96-9BF2-678254D72F04}" type="presParOf" srcId="{7F2421D9-0AE7-4C9E-B0D7-55DE46E965E9}" destId="{F7AA03EC-52F1-44B0-94FF-AE7C55706878}" srcOrd="3" destOrd="0" presId="urn:microsoft.com/office/officeart/2008/layout/VerticalCurvedList"/>
    <dgm:cxn modelId="{7DE5297C-CD2E-4541-9202-26D92DB32FDF}" type="presParOf" srcId="{7F2421D9-0AE7-4C9E-B0D7-55DE46E965E9}" destId="{CDD87FB5-A720-4701-A137-51292E1DF344}" srcOrd="4" destOrd="0" presId="urn:microsoft.com/office/officeart/2008/layout/VerticalCurvedList"/>
    <dgm:cxn modelId="{6CB205E1-8BA9-4194-B1B0-908360CBFF26}" type="presParOf" srcId="{CDD87FB5-A720-4701-A137-51292E1DF344}" destId="{44F2AAC9-DFCD-406C-8479-71E27071D7C8}" srcOrd="0" destOrd="0" presId="urn:microsoft.com/office/officeart/2008/layout/VerticalCurvedList"/>
    <dgm:cxn modelId="{1EE12546-4070-4130-8F93-8EB0437EB9ED}" type="presParOf" srcId="{7F2421D9-0AE7-4C9E-B0D7-55DE46E965E9}" destId="{9A5909D3-258A-4099-88AF-5304B8183E3D}" srcOrd="5" destOrd="0" presId="urn:microsoft.com/office/officeart/2008/layout/VerticalCurvedList"/>
    <dgm:cxn modelId="{36BEDC8F-4D02-441A-A635-EC3DEF7E55CD}" type="presParOf" srcId="{7F2421D9-0AE7-4C9E-B0D7-55DE46E965E9}" destId="{0C7208A3-A04B-47C4-9DFA-DA3C5714CAD4}" srcOrd="6" destOrd="0" presId="urn:microsoft.com/office/officeart/2008/layout/VerticalCurvedList"/>
    <dgm:cxn modelId="{48E806CD-1887-4D68-80B5-86BBF5D40B31}" type="presParOf" srcId="{0C7208A3-A04B-47C4-9DFA-DA3C5714CAD4}" destId="{B0AD637B-3837-4960-A7E2-F49B8B0A15D1}" srcOrd="0" destOrd="0" presId="urn:microsoft.com/office/officeart/2008/layout/VerticalCurvedList"/>
    <dgm:cxn modelId="{276B650E-7A07-4442-B4B8-AC0BFDF1640C}" type="presParOf" srcId="{7F2421D9-0AE7-4C9E-B0D7-55DE46E965E9}" destId="{685F6614-6296-4BCE-BF4B-B7133AB743D1}" srcOrd="7" destOrd="0" presId="urn:microsoft.com/office/officeart/2008/layout/VerticalCurvedList"/>
    <dgm:cxn modelId="{E36A0E88-09F3-4E68-A110-173655CA45E3}" type="presParOf" srcId="{7F2421D9-0AE7-4C9E-B0D7-55DE46E965E9}" destId="{DC802D18-C552-41D6-82E7-C8262DB3DFC3}" srcOrd="8" destOrd="0" presId="urn:microsoft.com/office/officeart/2008/layout/VerticalCurvedList"/>
    <dgm:cxn modelId="{D9FB690D-440F-42D2-A266-F49EB7532872}" type="presParOf" srcId="{DC802D18-C552-41D6-82E7-C8262DB3DFC3}" destId="{59B02BC9-3E18-49AB-B876-0B5BE4082126}" srcOrd="0" destOrd="0" presId="urn:microsoft.com/office/officeart/2008/layout/VerticalCurvedList"/>
    <dgm:cxn modelId="{3217D550-BE28-4FDB-AE0F-265C4B90B44F}" type="presParOf" srcId="{7F2421D9-0AE7-4C9E-B0D7-55DE46E965E9}" destId="{7A79D384-571F-4BC9-A2EA-AAB7D2BF7CD4}" srcOrd="9" destOrd="0" presId="urn:microsoft.com/office/officeart/2008/layout/VerticalCurvedList"/>
    <dgm:cxn modelId="{DF63CB91-18CC-4BCA-ACA8-0D32C55484A8}" type="presParOf" srcId="{7F2421D9-0AE7-4C9E-B0D7-55DE46E965E9}" destId="{B2D2478E-014C-4D2B-8DB9-97D8BD477BE7}" srcOrd="10" destOrd="0" presId="urn:microsoft.com/office/officeart/2008/layout/VerticalCurvedList"/>
    <dgm:cxn modelId="{2E157D40-3C93-40D9-99FB-429324A48E2A}" type="presParOf" srcId="{B2D2478E-014C-4D2B-8DB9-97D8BD477BE7}" destId="{B10208BA-490A-46BD-BD33-E94E92C0459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D505BC-C9FA-4F45-B87E-667F8D52A1CD}"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3265C1F5-555E-4078-B0EA-115501E0EE60}">
      <dgm:prSet phldrT="[Text]"/>
      <dgm:spPr/>
      <dgm:t>
        <a:bodyPr/>
        <a:lstStyle/>
        <a:p>
          <a:r>
            <a:rPr lang="en-US" dirty="0"/>
            <a:t>Nutrition</a:t>
          </a:r>
        </a:p>
      </dgm:t>
    </dgm:pt>
    <dgm:pt modelId="{973AA9B1-926B-4278-A4E8-68A322923B99}" type="parTrans" cxnId="{C47F789C-6AC2-441D-849C-DAABB12ED42E}">
      <dgm:prSet/>
      <dgm:spPr/>
      <dgm:t>
        <a:bodyPr/>
        <a:lstStyle/>
        <a:p>
          <a:endParaRPr lang="en-US"/>
        </a:p>
      </dgm:t>
    </dgm:pt>
    <dgm:pt modelId="{1FBE990D-F4C4-4D79-84DC-B5E06923ABA2}" type="sibTrans" cxnId="{C47F789C-6AC2-441D-849C-DAABB12ED42E}">
      <dgm:prSet/>
      <dgm:spPr/>
      <dgm:t>
        <a:bodyPr/>
        <a:lstStyle/>
        <a:p>
          <a:endParaRPr lang="en-US"/>
        </a:p>
      </dgm:t>
    </dgm:pt>
    <dgm:pt modelId="{0C50D3DF-4F1C-4B74-A64F-808DE41DF3C1}">
      <dgm:prSet phldrT="[Text]"/>
      <dgm:spPr/>
      <dgm:t>
        <a:bodyPr anchor="ctr"/>
        <a:lstStyle/>
        <a:p>
          <a:r>
            <a:rPr lang="en-US" dirty="0"/>
            <a:t>WIC</a:t>
          </a:r>
        </a:p>
      </dgm:t>
    </dgm:pt>
    <dgm:pt modelId="{93C23F76-203C-4BCA-BE18-404DAA1CF2D7}" type="parTrans" cxnId="{2B3BE344-0811-4271-A45A-F67B101EA5D8}">
      <dgm:prSet/>
      <dgm:spPr/>
      <dgm:t>
        <a:bodyPr/>
        <a:lstStyle/>
        <a:p>
          <a:endParaRPr lang="en-US"/>
        </a:p>
      </dgm:t>
    </dgm:pt>
    <dgm:pt modelId="{AD6D2EC2-3133-448B-A4A9-B23E9147B887}" type="sibTrans" cxnId="{2B3BE344-0811-4271-A45A-F67B101EA5D8}">
      <dgm:prSet/>
      <dgm:spPr/>
      <dgm:t>
        <a:bodyPr/>
        <a:lstStyle/>
        <a:p>
          <a:endParaRPr lang="en-US"/>
        </a:p>
      </dgm:t>
    </dgm:pt>
    <dgm:pt modelId="{D942FB5F-7091-4DFC-AD16-8CA8682018AC}">
      <dgm:prSet phldrT="[Text]"/>
      <dgm:spPr/>
      <dgm:t>
        <a:bodyPr/>
        <a:lstStyle/>
        <a:p>
          <a:r>
            <a:rPr lang="en-US" dirty="0"/>
            <a:t>Substance Use</a:t>
          </a:r>
        </a:p>
      </dgm:t>
    </dgm:pt>
    <dgm:pt modelId="{0ECBE2DC-CB1D-46BA-9694-677A9DE02BBC}" type="parTrans" cxnId="{2A75C007-B2B7-4536-A01F-7BED2AD64766}">
      <dgm:prSet/>
      <dgm:spPr/>
      <dgm:t>
        <a:bodyPr/>
        <a:lstStyle/>
        <a:p>
          <a:endParaRPr lang="en-US"/>
        </a:p>
      </dgm:t>
    </dgm:pt>
    <dgm:pt modelId="{72FA5F13-F954-45A3-A518-437388ABF1CD}" type="sibTrans" cxnId="{2A75C007-B2B7-4536-A01F-7BED2AD64766}">
      <dgm:prSet/>
      <dgm:spPr/>
      <dgm:t>
        <a:bodyPr/>
        <a:lstStyle/>
        <a:p>
          <a:endParaRPr lang="en-US"/>
        </a:p>
      </dgm:t>
    </dgm:pt>
    <dgm:pt modelId="{2E39E1AD-BAD2-4C0C-8E18-1038B57FA668}">
      <dgm:prSet phldrT="[Text]"/>
      <dgm:spPr/>
      <dgm:t>
        <a:bodyPr anchor="ctr"/>
        <a:lstStyle/>
        <a:p>
          <a:r>
            <a:rPr lang="en-US" b="0" i="0" dirty="0"/>
            <a:t>909-383-3022</a:t>
          </a:r>
          <a:endParaRPr lang="en-US" dirty="0"/>
        </a:p>
      </dgm:t>
    </dgm:pt>
    <dgm:pt modelId="{D7B3BC50-B7B2-49D5-A98E-AEE73472F0DB}" type="parTrans" cxnId="{22B396B6-E409-4B78-B126-F91E230231D4}">
      <dgm:prSet/>
      <dgm:spPr/>
      <dgm:t>
        <a:bodyPr/>
        <a:lstStyle/>
        <a:p>
          <a:endParaRPr lang="en-US"/>
        </a:p>
      </dgm:t>
    </dgm:pt>
    <dgm:pt modelId="{6C7E033F-1F09-4EBD-B7CD-EF08F70FC876}" type="sibTrans" cxnId="{22B396B6-E409-4B78-B126-F91E230231D4}">
      <dgm:prSet/>
      <dgm:spPr/>
      <dgm:t>
        <a:bodyPr/>
        <a:lstStyle/>
        <a:p>
          <a:endParaRPr lang="en-US"/>
        </a:p>
      </dgm:t>
    </dgm:pt>
    <dgm:pt modelId="{00CBF9F1-ECDC-4486-AD17-1C94B1F52A54}" type="pres">
      <dgm:prSet presAssocID="{31D505BC-C9FA-4F45-B87E-667F8D52A1CD}" presName="Name0" presStyleCnt="0">
        <dgm:presLayoutVars>
          <dgm:dir/>
          <dgm:animLvl val="lvl"/>
          <dgm:resizeHandles/>
        </dgm:presLayoutVars>
      </dgm:prSet>
      <dgm:spPr/>
    </dgm:pt>
    <dgm:pt modelId="{B523882C-B104-4ECD-96AA-5216721475D6}" type="pres">
      <dgm:prSet presAssocID="{3265C1F5-555E-4078-B0EA-115501E0EE60}" presName="linNode" presStyleCnt="0"/>
      <dgm:spPr/>
    </dgm:pt>
    <dgm:pt modelId="{245789DB-B4DB-4B7F-8181-A46DC36B61B9}" type="pres">
      <dgm:prSet presAssocID="{3265C1F5-555E-4078-B0EA-115501E0EE60}" presName="parentShp" presStyleLbl="node1" presStyleIdx="0" presStyleCnt="2">
        <dgm:presLayoutVars>
          <dgm:bulletEnabled val="1"/>
        </dgm:presLayoutVars>
      </dgm:prSet>
      <dgm:spPr/>
    </dgm:pt>
    <dgm:pt modelId="{D79F2E56-8CB1-4E38-913D-A9FDE5CD84CE}" type="pres">
      <dgm:prSet presAssocID="{3265C1F5-555E-4078-B0EA-115501E0EE60}" presName="childShp" presStyleLbl="bgAccFollowNode1" presStyleIdx="0" presStyleCnt="2">
        <dgm:presLayoutVars>
          <dgm:bulletEnabled val="1"/>
        </dgm:presLayoutVars>
      </dgm:prSet>
      <dgm:spPr/>
    </dgm:pt>
    <dgm:pt modelId="{D2ED0CF7-2898-4341-ACA2-69ED8D815193}" type="pres">
      <dgm:prSet presAssocID="{1FBE990D-F4C4-4D79-84DC-B5E06923ABA2}" presName="spacing" presStyleCnt="0"/>
      <dgm:spPr/>
    </dgm:pt>
    <dgm:pt modelId="{85DB9DE8-94C0-41F7-98CA-EA6551913A50}" type="pres">
      <dgm:prSet presAssocID="{D942FB5F-7091-4DFC-AD16-8CA8682018AC}" presName="linNode" presStyleCnt="0"/>
      <dgm:spPr/>
    </dgm:pt>
    <dgm:pt modelId="{9BA911BC-9F02-4328-AF68-56966EACBA8B}" type="pres">
      <dgm:prSet presAssocID="{D942FB5F-7091-4DFC-AD16-8CA8682018AC}" presName="parentShp" presStyleLbl="node1" presStyleIdx="1" presStyleCnt="2">
        <dgm:presLayoutVars>
          <dgm:bulletEnabled val="1"/>
        </dgm:presLayoutVars>
      </dgm:prSet>
      <dgm:spPr/>
    </dgm:pt>
    <dgm:pt modelId="{8756575D-1602-428B-B5FD-A5CD2E0D70DE}" type="pres">
      <dgm:prSet presAssocID="{D942FB5F-7091-4DFC-AD16-8CA8682018AC}" presName="childShp" presStyleLbl="bgAccFollowNode1" presStyleIdx="1" presStyleCnt="2">
        <dgm:presLayoutVars>
          <dgm:bulletEnabled val="1"/>
        </dgm:presLayoutVars>
      </dgm:prSet>
      <dgm:spPr/>
    </dgm:pt>
  </dgm:ptLst>
  <dgm:cxnLst>
    <dgm:cxn modelId="{2A75C007-B2B7-4536-A01F-7BED2AD64766}" srcId="{31D505BC-C9FA-4F45-B87E-667F8D52A1CD}" destId="{D942FB5F-7091-4DFC-AD16-8CA8682018AC}" srcOrd="1" destOrd="0" parTransId="{0ECBE2DC-CB1D-46BA-9694-677A9DE02BBC}" sibTransId="{72FA5F13-F954-45A3-A518-437388ABF1CD}"/>
    <dgm:cxn modelId="{1BBDC424-7059-44FA-A62F-3A525776F71D}" type="presOf" srcId="{0C50D3DF-4F1C-4B74-A64F-808DE41DF3C1}" destId="{D79F2E56-8CB1-4E38-913D-A9FDE5CD84CE}" srcOrd="0" destOrd="0" presId="urn:microsoft.com/office/officeart/2005/8/layout/vList6"/>
    <dgm:cxn modelId="{433DF931-D9B5-41A2-953E-45564747972C}" type="presOf" srcId="{3265C1F5-555E-4078-B0EA-115501E0EE60}" destId="{245789DB-B4DB-4B7F-8181-A46DC36B61B9}" srcOrd="0" destOrd="0" presId="urn:microsoft.com/office/officeart/2005/8/layout/vList6"/>
    <dgm:cxn modelId="{2B3BE344-0811-4271-A45A-F67B101EA5D8}" srcId="{3265C1F5-555E-4078-B0EA-115501E0EE60}" destId="{0C50D3DF-4F1C-4B74-A64F-808DE41DF3C1}" srcOrd="0" destOrd="0" parTransId="{93C23F76-203C-4BCA-BE18-404DAA1CF2D7}" sibTransId="{AD6D2EC2-3133-448B-A4A9-B23E9147B887}"/>
    <dgm:cxn modelId="{C47F789C-6AC2-441D-849C-DAABB12ED42E}" srcId="{31D505BC-C9FA-4F45-B87E-667F8D52A1CD}" destId="{3265C1F5-555E-4078-B0EA-115501E0EE60}" srcOrd="0" destOrd="0" parTransId="{973AA9B1-926B-4278-A4E8-68A322923B99}" sibTransId="{1FBE990D-F4C4-4D79-84DC-B5E06923ABA2}"/>
    <dgm:cxn modelId="{25B95FAF-ED2E-47AF-8A43-48976DAB0D13}" type="presOf" srcId="{2E39E1AD-BAD2-4C0C-8E18-1038B57FA668}" destId="{8756575D-1602-428B-B5FD-A5CD2E0D70DE}" srcOrd="0" destOrd="0" presId="urn:microsoft.com/office/officeart/2005/8/layout/vList6"/>
    <dgm:cxn modelId="{22B396B6-E409-4B78-B126-F91E230231D4}" srcId="{D942FB5F-7091-4DFC-AD16-8CA8682018AC}" destId="{2E39E1AD-BAD2-4C0C-8E18-1038B57FA668}" srcOrd="0" destOrd="0" parTransId="{D7B3BC50-B7B2-49D5-A98E-AEE73472F0DB}" sibTransId="{6C7E033F-1F09-4EBD-B7CD-EF08F70FC876}"/>
    <dgm:cxn modelId="{9DACF0C6-3BC2-4160-A27B-B30EA58B8B0C}" type="presOf" srcId="{31D505BC-C9FA-4F45-B87E-667F8D52A1CD}" destId="{00CBF9F1-ECDC-4486-AD17-1C94B1F52A54}" srcOrd="0" destOrd="0" presId="urn:microsoft.com/office/officeart/2005/8/layout/vList6"/>
    <dgm:cxn modelId="{469624DF-BDAD-4BB7-B1F3-E0AFF26E44DA}" type="presOf" srcId="{D942FB5F-7091-4DFC-AD16-8CA8682018AC}" destId="{9BA911BC-9F02-4328-AF68-56966EACBA8B}" srcOrd="0" destOrd="0" presId="urn:microsoft.com/office/officeart/2005/8/layout/vList6"/>
    <dgm:cxn modelId="{2F501981-B05D-483F-8F88-3CC7C8136C19}" type="presParOf" srcId="{00CBF9F1-ECDC-4486-AD17-1C94B1F52A54}" destId="{B523882C-B104-4ECD-96AA-5216721475D6}" srcOrd="0" destOrd="0" presId="urn:microsoft.com/office/officeart/2005/8/layout/vList6"/>
    <dgm:cxn modelId="{99E8D869-0AE6-44FA-92F2-83F4129A50C4}" type="presParOf" srcId="{B523882C-B104-4ECD-96AA-5216721475D6}" destId="{245789DB-B4DB-4B7F-8181-A46DC36B61B9}" srcOrd="0" destOrd="0" presId="urn:microsoft.com/office/officeart/2005/8/layout/vList6"/>
    <dgm:cxn modelId="{07848437-81FD-4EDD-83BC-B5D750E3904F}" type="presParOf" srcId="{B523882C-B104-4ECD-96AA-5216721475D6}" destId="{D79F2E56-8CB1-4E38-913D-A9FDE5CD84CE}" srcOrd="1" destOrd="0" presId="urn:microsoft.com/office/officeart/2005/8/layout/vList6"/>
    <dgm:cxn modelId="{4F1C667B-C82F-48C9-BF88-727644841338}" type="presParOf" srcId="{00CBF9F1-ECDC-4486-AD17-1C94B1F52A54}" destId="{D2ED0CF7-2898-4341-ACA2-69ED8D815193}" srcOrd="1" destOrd="0" presId="urn:microsoft.com/office/officeart/2005/8/layout/vList6"/>
    <dgm:cxn modelId="{81ADC8CF-BDC9-42A3-B9D2-323698782A7C}" type="presParOf" srcId="{00CBF9F1-ECDC-4486-AD17-1C94B1F52A54}" destId="{85DB9DE8-94C0-41F7-98CA-EA6551913A50}" srcOrd="2" destOrd="0" presId="urn:microsoft.com/office/officeart/2005/8/layout/vList6"/>
    <dgm:cxn modelId="{E1D9592D-C225-4B8C-AC35-73B3D52DFAFB}" type="presParOf" srcId="{85DB9DE8-94C0-41F7-98CA-EA6551913A50}" destId="{9BA911BC-9F02-4328-AF68-56966EACBA8B}" srcOrd="0" destOrd="0" presId="urn:microsoft.com/office/officeart/2005/8/layout/vList6"/>
    <dgm:cxn modelId="{954375AE-3748-4B2A-9E00-38A4FD4FF60E}" type="presParOf" srcId="{85DB9DE8-94C0-41F7-98CA-EA6551913A50}" destId="{8756575D-1602-428B-B5FD-A5CD2E0D70D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8147F-305F-4814-BA0F-D0C1446C6754}">
      <dsp:nvSpPr>
        <dsp:cNvPr id="0" name=""/>
        <dsp:cNvSpPr/>
      </dsp:nvSpPr>
      <dsp:spPr>
        <a:xfrm>
          <a:off x="-4471557" y="-685742"/>
          <a:ext cx="5326963" cy="5326963"/>
        </a:xfrm>
        <a:prstGeom prst="blockArc">
          <a:avLst>
            <a:gd name="adj1" fmla="val 18900000"/>
            <a:gd name="adj2" fmla="val 2700000"/>
            <a:gd name="adj3" fmla="val 405"/>
          </a:avLst>
        </a:pr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9B6DA1-BBE9-4CDD-A664-0F0A743A2656}">
      <dsp:nvSpPr>
        <dsp:cNvPr id="0" name=""/>
        <dsp:cNvSpPr/>
      </dsp:nvSpPr>
      <dsp:spPr>
        <a:xfrm>
          <a:off x="374510" y="247138"/>
          <a:ext cx="7077720" cy="494593"/>
        </a:xfrm>
        <a:prstGeom prst="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Unpasteurized Foods </a:t>
          </a:r>
          <a:r>
            <a:rPr lang="en-US" sz="2000" kern="1200" dirty="0"/>
            <a:t>(soft cheeses, Queso Fresco)</a:t>
          </a:r>
          <a:endParaRPr lang="en-US" sz="2800" kern="1200" dirty="0"/>
        </a:p>
      </dsp:txBody>
      <dsp:txXfrm>
        <a:off x="374510" y="247138"/>
        <a:ext cx="7077720" cy="494593"/>
      </dsp:txXfrm>
    </dsp:sp>
    <dsp:sp modelId="{49B5CFF5-0FE8-4FD1-A785-614B49453DA9}">
      <dsp:nvSpPr>
        <dsp:cNvPr id="0" name=""/>
        <dsp:cNvSpPr/>
      </dsp:nvSpPr>
      <dsp:spPr>
        <a:xfrm>
          <a:off x="65389" y="185314"/>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AA03EC-52F1-44B0-94FF-AE7C55706878}">
      <dsp:nvSpPr>
        <dsp:cNvPr id="0" name=""/>
        <dsp:cNvSpPr/>
      </dsp:nvSpPr>
      <dsp:spPr>
        <a:xfrm>
          <a:off x="728921" y="988790"/>
          <a:ext cx="6723309" cy="494593"/>
        </a:xfrm>
        <a:prstGeom prst="rect">
          <a:avLst/>
        </a:prstGeom>
        <a:solidFill>
          <a:schemeClr val="accent4">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Seafoods High in Mercury</a:t>
          </a:r>
        </a:p>
      </dsp:txBody>
      <dsp:txXfrm>
        <a:off x="728921" y="988790"/>
        <a:ext cx="6723309" cy="494593"/>
      </dsp:txXfrm>
    </dsp:sp>
    <dsp:sp modelId="{44F2AAC9-DFCD-406C-8479-71E27071D7C8}">
      <dsp:nvSpPr>
        <dsp:cNvPr id="0" name=""/>
        <dsp:cNvSpPr/>
      </dsp:nvSpPr>
      <dsp:spPr>
        <a:xfrm>
          <a:off x="419800" y="926966"/>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dsp:style>
    </dsp:sp>
    <dsp:sp modelId="{9A5909D3-258A-4099-88AF-5304B8183E3D}">
      <dsp:nvSpPr>
        <dsp:cNvPr id="0" name=""/>
        <dsp:cNvSpPr/>
      </dsp:nvSpPr>
      <dsp:spPr>
        <a:xfrm>
          <a:off x="837696" y="1730442"/>
          <a:ext cx="6614533" cy="494593"/>
        </a:xfrm>
        <a:prstGeom prst="rect">
          <a:avLst/>
        </a:prstGeom>
        <a:solidFill>
          <a:schemeClr val="accent4">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Raw, Undercooked Seafood</a:t>
          </a:r>
        </a:p>
      </dsp:txBody>
      <dsp:txXfrm>
        <a:off x="837696" y="1730442"/>
        <a:ext cx="6614533" cy="494593"/>
      </dsp:txXfrm>
    </dsp:sp>
    <dsp:sp modelId="{B0AD637B-3837-4960-A7E2-F49B8B0A15D1}">
      <dsp:nvSpPr>
        <dsp:cNvPr id="0" name=""/>
        <dsp:cNvSpPr/>
      </dsp:nvSpPr>
      <dsp:spPr>
        <a:xfrm>
          <a:off x="528576" y="1668618"/>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sp>
    <dsp:sp modelId="{685F6614-6296-4BCE-BF4B-B7133AB743D1}">
      <dsp:nvSpPr>
        <dsp:cNvPr id="0" name=""/>
        <dsp:cNvSpPr/>
      </dsp:nvSpPr>
      <dsp:spPr>
        <a:xfrm>
          <a:off x="728921" y="2472095"/>
          <a:ext cx="6723309" cy="494593"/>
        </a:xfrm>
        <a:prstGeom prst="rect">
          <a:avLst/>
        </a:prstGeom>
        <a:solidFill>
          <a:schemeClr val="accent4">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Undercooked Meat, Poultry and Eggs</a:t>
          </a:r>
        </a:p>
      </dsp:txBody>
      <dsp:txXfrm>
        <a:off x="728921" y="2472095"/>
        <a:ext cx="6723309" cy="494593"/>
      </dsp:txXfrm>
    </dsp:sp>
    <dsp:sp modelId="{59B02BC9-3E18-49AB-B876-0B5BE4082126}">
      <dsp:nvSpPr>
        <dsp:cNvPr id="0" name=""/>
        <dsp:cNvSpPr/>
      </dsp:nvSpPr>
      <dsp:spPr>
        <a:xfrm>
          <a:off x="419800" y="2410271"/>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dsp:style>
    </dsp:sp>
    <dsp:sp modelId="{7A79D384-571F-4BC9-A2EA-AAB7D2BF7CD4}">
      <dsp:nvSpPr>
        <dsp:cNvPr id="0" name=""/>
        <dsp:cNvSpPr/>
      </dsp:nvSpPr>
      <dsp:spPr>
        <a:xfrm>
          <a:off x="374510" y="3213747"/>
          <a:ext cx="7077720" cy="494593"/>
        </a:xfrm>
        <a:prstGeom prst="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258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Unwashed Fruits and Vegetables</a:t>
          </a:r>
        </a:p>
      </dsp:txBody>
      <dsp:txXfrm>
        <a:off x="374510" y="3213747"/>
        <a:ext cx="7077720" cy="494593"/>
      </dsp:txXfrm>
    </dsp:sp>
    <dsp:sp modelId="{B10208BA-490A-46BD-BD33-E94E92C04594}">
      <dsp:nvSpPr>
        <dsp:cNvPr id="0" name=""/>
        <dsp:cNvSpPr/>
      </dsp:nvSpPr>
      <dsp:spPr>
        <a:xfrm>
          <a:off x="65389" y="3151923"/>
          <a:ext cx="618241" cy="618241"/>
        </a:xfrm>
        <a:prstGeom prst="ellipse">
          <a:avLst/>
        </a:prstGeom>
        <a:solidFill>
          <a:schemeClr val="lt1">
            <a:hueOff val="0"/>
            <a:satOff val="0"/>
            <a:lumOff val="0"/>
            <a:alphaOff val="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F2E56-8CB1-4E38-913D-A9FDE5CD84CE}">
      <dsp:nvSpPr>
        <dsp:cNvPr id="0" name=""/>
        <dsp:cNvSpPr/>
      </dsp:nvSpPr>
      <dsp:spPr>
        <a:xfrm>
          <a:off x="2712719" y="379"/>
          <a:ext cx="4069080" cy="1479176"/>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en-US" sz="4300" kern="1200" dirty="0"/>
            <a:t>WIC</a:t>
          </a:r>
        </a:p>
      </dsp:txBody>
      <dsp:txXfrm>
        <a:off x="2712719" y="185276"/>
        <a:ext cx="3514389" cy="1109382"/>
      </dsp:txXfrm>
    </dsp:sp>
    <dsp:sp modelId="{245789DB-B4DB-4B7F-8181-A46DC36B61B9}">
      <dsp:nvSpPr>
        <dsp:cNvPr id="0" name=""/>
        <dsp:cNvSpPr/>
      </dsp:nvSpPr>
      <dsp:spPr>
        <a:xfrm>
          <a:off x="0" y="379"/>
          <a:ext cx="2712720" cy="1479176"/>
        </a:xfrm>
        <a:prstGeom prst="round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Nutrition</a:t>
          </a:r>
        </a:p>
      </dsp:txBody>
      <dsp:txXfrm>
        <a:off x="72207" y="72586"/>
        <a:ext cx="2568306" cy="1334762"/>
      </dsp:txXfrm>
    </dsp:sp>
    <dsp:sp modelId="{8756575D-1602-428B-B5FD-A5CD2E0D70DE}">
      <dsp:nvSpPr>
        <dsp:cNvPr id="0" name=""/>
        <dsp:cNvSpPr/>
      </dsp:nvSpPr>
      <dsp:spPr>
        <a:xfrm>
          <a:off x="2712719" y="1627473"/>
          <a:ext cx="4069080" cy="1479176"/>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ctr" anchorCtr="0">
          <a:noAutofit/>
        </a:bodyPr>
        <a:lstStyle/>
        <a:p>
          <a:pPr marL="285750" lvl="1" indent="-285750" algn="l" defTabSz="1911350">
            <a:lnSpc>
              <a:spcPct val="90000"/>
            </a:lnSpc>
            <a:spcBef>
              <a:spcPct val="0"/>
            </a:spcBef>
            <a:spcAft>
              <a:spcPct val="15000"/>
            </a:spcAft>
            <a:buChar char="•"/>
          </a:pPr>
          <a:r>
            <a:rPr lang="en-US" sz="4300" b="0" i="0" kern="1200" dirty="0"/>
            <a:t>909-383-3022</a:t>
          </a:r>
          <a:endParaRPr lang="en-US" sz="4300" kern="1200" dirty="0"/>
        </a:p>
      </dsp:txBody>
      <dsp:txXfrm>
        <a:off x="2712719" y="1812370"/>
        <a:ext cx="3514389" cy="1109382"/>
      </dsp:txXfrm>
    </dsp:sp>
    <dsp:sp modelId="{9BA911BC-9F02-4328-AF68-56966EACBA8B}">
      <dsp:nvSpPr>
        <dsp:cNvPr id="0" name=""/>
        <dsp:cNvSpPr/>
      </dsp:nvSpPr>
      <dsp:spPr>
        <a:xfrm>
          <a:off x="0" y="1627473"/>
          <a:ext cx="2712720" cy="1479176"/>
        </a:xfrm>
        <a:prstGeom prst="round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Substance Use</a:t>
          </a:r>
        </a:p>
      </dsp:txBody>
      <dsp:txXfrm>
        <a:off x="72207" y="1699680"/>
        <a:ext cx="2568306" cy="133476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8/8/2022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a:t>
            </a:fld>
            <a:endParaRPr lang="en-US"/>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We are gathered here today for a brief amount of time to discuss information about what to avoid during and after pregnancy. Whether you or someone you know is pregnant, it becomes clear there is a lot of information surrounding what should be avoided during and after pregnancy and can often be more challenging of a process than what is expected. As such, the Maternal Health Network of San Bernardino County worked together with Subject Matter Experts in San Bernardino County to discuss the three most important things families need to know about what to avoid during pregnancy. This information was used to inform this presentation today.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a:t>
            </a:fld>
            <a:endParaRPr lang="en-US"/>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going to be paired with another individual here today and take about one minute each to share what was the most important idea you learned during this presentation.</a:t>
            </a:r>
          </a:p>
          <a:p>
            <a:endParaRPr lang="en-US" dirty="0"/>
          </a:p>
          <a:p>
            <a:r>
              <a:rPr lang="en-US" dirty="0"/>
              <a:t>You may consider leaning on your personal experience with what to avoid during and after pregnancy and what barriers you face(d), or what resources you would like to know more about. </a:t>
            </a:r>
          </a:p>
        </p:txBody>
      </p:sp>
      <p:sp>
        <p:nvSpPr>
          <p:cNvPr id="4" name="Slide Number Placeholder 3"/>
          <p:cNvSpPr>
            <a:spLocks noGrp="1"/>
          </p:cNvSpPr>
          <p:nvPr>
            <p:ph type="sldNum" sz="quarter" idx="5"/>
          </p:nvPr>
        </p:nvSpPr>
        <p:spPr/>
        <p:txBody>
          <a:bodyPr/>
          <a:lstStyle/>
          <a:p>
            <a:fld id="{9C1AD4F3-D7BA-4A83-ADEA-33055041BE18}" type="slidenum">
              <a:rPr lang="en-US" smtClean="0"/>
              <a:t>10</a:t>
            </a:fld>
            <a:endParaRPr lang="en-US"/>
          </a:p>
        </p:txBody>
      </p:sp>
    </p:spTree>
    <p:extLst>
      <p:ext uri="{BB962C8B-B14F-4D97-AF65-F5344CB8AC3E}">
        <p14:creationId xmlns:p14="http://schemas.microsoft.com/office/powerpoint/2010/main" val="313692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Let’s come back together as a group and chat briefly about what you learned today.  Was there anything you learned that was a surprise?</a:t>
            </a:r>
          </a:p>
        </p:txBody>
      </p:sp>
      <p:sp>
        <p:nvSpPr>
          <p:cNvPr id="4" name="Slide Number Placeholder 3"/>
          <p:cNvSpPr>
            <a:spLocks noGrp="1"/>
          </p:cNvSpPr>
          <p:nvPr>
            <p:ph type="sldNum" sz="quarter" idx="5"/>
          </p:nvPr>
        </p:nvSpPr>
        <p:spPr/>
        <p:txBody>
          <a:bodyPr/>
          <a:lstStyle/>
          <a:p>
            <a:fld id="{9C1AD4F3-D7BA-4A83-ADEA-33055041BE18}" type="slidenum">
              <a:rPr lang="en-US" smtClean="0"/>
              <a:t>11</a:t>
            </a:fld>
            <a:endParaRPr lang="en-US"/>
          </a:p>
        </p:txBody>
      </p:sp>
    </p:spTree>
    <p:extLst>
      <p:ext uri="{BB962C8B-B14F-4D97-AF65-F5344CB8AC3E}">
        <p14:creationId xmlns:p14="http://schemas.microsoft.com/office/powerpoint/2010/main" val="37481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leave today, I want you to take a moment to identify at least one person (could be a family member, a friend, or one of the resources we discussed earlier) that you would reach out to if you needed help with substance misuse?</a:t>
            </a:r>
          </a:p>
        </p:txBody>
      </p:sp>
      <p:sp>
        <p:nvSpPr>
          <p:cNvPr id="4" name="Slide Number Placeholder 3"/>
          <p:cNvSpPr>
            <a:spLocks noGrp="1"/>
          </p:cNvSpPr>
          <p:nvPr>
            <p:ph type="sldNum" sz="quarter" idx="5"/>
          </p:nvPr>
        </p:nvSpPr>
        <p:spPr/>
        <p:txBody>
          <a:bodyPr/>
          <a:lstStyle/>
          <a:p>
            <a:fld id="{9C1AD4F3-D7BA-4A83-ADEA-33055041BE18}" type="slidenum">
              <a:rPr lang="en-US" smtClean="0"/>
              <a:t>12</a:t>
            </a:fld>
            <a:endParaRPr lang="en-US"/>
          </a:p>
        </p:txBody>
      </p:sp>
    </p:spTree>
    <p:extLst>
      <p:ext uri="{BB962C8B-B14F-4D97-AF65-F5344CB8AC3E}">
        <p14:creationId xmlns:p14="http://schemas.microsoft.com/office/powerpoint/2010/main" val="3296044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would love to hear from you now. We have about 5 minutes for questions. Please feel free to pose your question to the group and I will do my best to respond or refer you to someone who can answer your question.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13</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spending time with me today! </a:t>
            </a:r>
          </a:p>
          <a:p>
            <a:endParaRPr lang="en-US" dirty="0"/>
          </a:p>
          <a:p>
            <a:r>
              <a:rPr lang="en-US" dirty="0"/>
              <a:t>This presentation was developed in partnership with the Maternal Health Network of San Bernardino County, a collaborative committed to supporting families before, during, and after pregnancy. If you would like to learn more about the Maternal Health Network, please visit their website at www.maternalhealthnetworksb.com.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14</a:t>
            </a:fld>
            <a:endParaRPr lang="en-US"/>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[INSERT NAME] and I am a representative of [INSERT ORGANIZATION] and have worked in partnership with the Maternal Health Network to provide you this information today. </a:t>
            </a:r>
          </a:p>
          <a:p>
            <a:endParaRPr lang="en-US" dirty="0"/>
          </a:p>
          <a:p>
            <a:r>
              <a:rPr lang="en-US" dirty="0">
                <a:solidFill>
                  <a:srgbClr val="FF0000"/>
                </a:solidFill>
              </a:rPr>
              <a:t>[INSERT ANY BACKGROUND INFORMATION YOU THINK IS HELPFUL FOR THE PARTICIPANTS TO UNDERSTAND ABOUT YOU]</a:t>
            </a:r>
          </a:p>
          <a:p>
            <a:endParaRPr lang="en-US" dirty="0">
              <a:solidFill>
                <a:srgbClr val="FF0000"/>
              </a:solidFill>
            </a:endParaRPr>
          </a:p>
          <a:p>
            <a:pPr marL="171450" indent="-171450">
              <a:buFontTx/>
              <a:buChar char="-"/>
            </a:pPr>
            <a:r>
              <a:rPr lang="en-US" b="1" dirty="0">
                <a:solidFill>
                  <a:srgbClr val="FF0000"/>
                </a:solidFill>
              </a:rPr>
              <a:t>IF TIME ALLOWS – </a:t>
            </a:r>
            <a:endParaRPr lang="en-US" dirty="0">
              <a:solidFill>
                <a:srgbClr val="FF0000"/>
              </a:solidFill>
            </a:endParaRPr>
          </a:p>
          <a:p>
            <a:pPr marL="0" indent="0">
              <a:buFontTx/>
              <a:buNone/>
            </a:pPr>
            <a:r>
              <a:rPr lang="en-US" dirty="0">
                <a:solidFill>
                  <a:srgbClr val="FF0000"/>
                </a:solidFill>
              </a:rPr>
              <a:t>I would like for everyone in the room to now turn to the person sitting next to you and introduce yourself and what you hope to get out of this presentation today (if a virtual presentation, have folks introduce themselves in the chat).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2</a:t>
            </a:fld>
            <a:endParaRPr lang="en-US"/>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subject matter experts identified the three most important things to help families prepare a safe home for babies.  These partners included:</a:t>
            </a:r>
          </a:p>
          <a:p>
            <a:pPr marL="171450" indent="-171450">
              <a:buFont typeface="Arial" panose="020B0604020202020204" pitchFamily="34" charset="0"/>
              <a:buChar char="•"/>
            </a:pPr>
            <a:r>
              <a:rPr lang="en-US" dirty="0"/>
              <a:t>Arrowhead Regional Medical Center</a:t>
            </a:r>
          </a:p>
          <a:p>
            <a:pPr marL="171450" indent="-171450">
              <a:buFont typeface="Arial" panose="020B0604020202020204" pitchFamily="34" charset="0"/>
              <a:buChar char="•"/>
            </a:pPr>
            <a:r>
              <a:rPr lang="en-US" dirty="0"/>
              <a:t>Walden Family Services</a:t>
            </a:r>
          </a:p>
          <a:p>
            <a:pPr marL="0" indent="0">
              <a:buFont typeface="Arial" panose="020B0604020202020204" pitchFamily="34" charset="0"/>
              <a:buNone/>
            </a:pPr>
            <a:endParaRPr lang="en-US" dirty="0"/>
          </a:p>
          <a:p>
            <a:r>
              <a:rPr lang="en-US" dirty="0"/>
              <a:t>We hope that by the end of this presentation, you will know: </a:t>
            </a:r>
          </a:p>
          <a:p>
            <a:pPr marL="171450" indent="-171450">
              <a:buFont typeface="Arial" panose="020B0604020202020204" pitchFamily="34" charset="0"/>
              <a:buChar char="•"/>
            </a:pPr>
            <a:r>
              <a:rPr lang="en-US" dirty="0"/>
              <a:t>What substances should be avoided during pregnancy</a:t>
            </a:r>
          </a:p>
          <a:p>
            <a:pPr marL="171450" indent="-171450">
              <a:buFont typeface="Arial" panose="020B0604020202020204" pitchFamily="34" charset="0"/>
              <a:buChar char="•"/>
            </a:pPr>
            <a:r>
              <a:rPr lang="en-US" dirty="0"/>
              <a:t>What foods should be avoided during pregnancy</a:t>
            </a:r>
          </a:p>
          <a:p>
            <a:pPr marL="171450" indent="-171450">
              <a:buFont typeface="Arial" panose="020B0604020202020204" pitchFamily="34" charset="0"/>
              <a:buChar char="•"/>
            </a:pPr>
            <a:r>
              <a:rPr lang="en-US" dirty="0"/>
              <a:t>What physical activities should be avoided during pregnancy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We have structured our time together to first share a bit of information with you, then we will have you chat with another participant about what you have learned.  Finally, we will close our time together by offering folks the opportunity to ask questions.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Are there any questions before we get started?</a:t>
            </a:r>
          </a:p>
        </p:txBody>
      </p:sp>
      <p:sp>
        <p:nvSpPr>
          <p:cNvPr id="4" name="Slide Number Placeholder 3"/>
          <p:cNvSpPr>
            <a:spLocks noGrp="1"/>
          </p:cNvSpPr>
          <p:nvPr>
            <p:ph type="sldNum" sz="quarter" idx="5"/>
          </p:nvPr>
        </p:nvSpPr>
        <p:spPr/>
        <p:txBody>
          <a:bodyPr/>
          <a:lstStyle/>
          <a:p>
            <a:fld id="{9C1AD4F3-D7BA-4A83-ADEA-33055041BE18}" type="slidenum">
              <a:rPr lang="en-US" smtClean="0"/>
              <a:t>3</a:t>
            </a:fld>
            <a:endParaRPr lang="en-US"/>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of information on what to avoid during and after pregnancy, but this information has been synthesized into three main points that subject matter experts agree are the most important things families need to know about what to avoid during pregnancy, including:</a:t>
            </a:r>
          </a:p>
          <a:p>
            <a:pPr marL="171450" indent="-171450">
              <a:buFont typeface="Arial" panose="020B0604020202020204" pitchFamily="34" charset="0"/>
              <a:buChar char="•"/>
            </a:pPr>
            <a:r>
              <a:rPr lang="en-US" dirty="0"/>
              <a:t>What substances should be avoided</a:t>
            </a:r>
          </a:p>
          <a:p>
            <a:pPr marL="171450" indent="-171450">
              <a:buFont typeface="Arial" panose="020B0604020202020204" pitchFamily="34" charset="0"/>
              <a:buChar char="•"/>
            </a:pPr>
            <a:r>
              <a:rPr lang="en-US" dirty="0"/>
              <a:t>What foods should be avoided</a:t>
            </a:r>
          </a:p>
          <a:p>
            <a:pPr marL="171450" indent="-171450">
              <a:buFont typeface="Arial" panose="020B0604020202020204" pitchFamily="34" charset="0"/>
              <a:buChar char="•"/>
            </a:pPr>
            <a:r>
              <a:rPr lang="en-US" dirty="0"/>
              <a:t>What physical activities should be avoided</a:t>
            </a:r>
          </a:p>
          <a:p>
            <a:pPr marL="171450" indent="-171450">
              <a:buFont typeface="Arial" panose="020B0604020202020204" pitchFamily="34" charset="0"/>
              <a:buChar char="•"/>
            </a:pPr>
            <a:endParaRPr lang="en-US" dirty="0"/>
          </a:p>
          <a:p>
            <a:r>
              <a:rPr lang="en-US" dirty="0"/>
              <a:t>Following our review of these three points, I will provide you will some resources on where to go for support. </a:t>
            </a:r>
          </a:p>
        </p:txBody>
      </p:sp>
      <p:sp>
        <p:nvSpPr>
          <p:cNvPr id="4" name="Slide Number Placeholder 3"/>
          <p:cNvSpPr>
            <a:spLocks noGrp="1"/>
          </p:cNvSpPr>
          <p:nvPr>
            <p:ph type="sldNum" sz="quarter" idx="5"/>
          </p:nvPr>
        </p:nvSpPr>
        <p:spPr/>
        <p:txBody>
          <a:bodyPr/>
          <a:lstStyle/>
          <a:p>
            <a:fld id="{9C1AD4F3-D7BA-4A83-ADEA-33055041BE18}" type="slidenum">
              <a:rPr lang="en-US" smtClean="0"/>
              <a:t>4</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Substance use during pregnancy can have detrimental impact on the health of both you and your baby. Subject Matter Experts urge you to avoid smoking and vaping, drinking alcohol, and other substances such as marijuana and illicit drugs (i.e., methamphetamine or heroin). </a:t>
            </a:r>
          </a:p>
          <a:p>
            <a:endParaRPr lang="en-US" dirty="0"/>
          </a:p>
          <a:p>
            <a:pPr marL="171450" indent="-171450">
              <a:buFont typeface="Arial" panose="020B0604020202020204" pitchFamily="34" charset="0"/>
              <a:buChar char="•"/>
            </a:pPr>
            <a:r>
              <a:rPr lang="en-US" b="1" dirty="0"/>
              <a:t>Smoking &amp; Vaping: </a:t>
            </a:r>
            <a:r>
              <a:rPr lang="en-US" b="0" dirty="0"/>
              <a:t>Smoking tobacco and any form of vaping can have serious consequences for your baby’s development and your overall health. Smoking and vaping during pregnancy can lead to preterm birth, low birthweight, and, in the most serious cases, permanent damage to your baby’s brain and organs. </a:t>
            </a:r>
          </a:p>
          <a:p>
            <a:pPr marL="171450" indent="-171450">
              <a:buFont typeface="Arial" panose="020B0604020202020204" pitchFamily="34" charset="0"/>
              <a:buChar char="•"/>
            </a:pPr>
            <a:r>
              <a:rPr lang="en-US" b="1" dirty="0"/>
              <a:t>Alcohol Use: </a:t>
            </a:r>
            <a:r>
              <a:rPr lang="en-US" b="0" dirty="0"/>
              <a:t>Drinking alcohol while pregnant also has serious, negative consequences for both you and your baby. Alcohol use in pregnancy is associated with preterm birth, low birthweight, and, in the most serious cases, fetal alcohol syndrome. Fetal alcohol syndrome is directly linked to drinking alcohol during pregnancy and results in physical deformities, physical disabilities, learning disabilities, and language impairment.</a:t>
            </a:r>
            <a:endParaRPr lang="en-US" b="1" dirty="0"/>
          </a:p>
          <a:p>
            <a:pPr marL="171450" indent="-171450">
              <a:buFont typeface="Arial" panose="020B0604020202020204" pitchFamily="34" charset="0"/>
              <a:buChar char="•"/>
            </a:pPr>
            <a:r>
              <a:rPr lang="en-US" b="1" dirty="0"/>
              <a:t>Other Substances: </a:t>
            </a:r>
            <a:r>
              <a:rPr lang="en-US" b="0" dirty="0"/>
              <a:t>While marijuana is legal for recreational and medical consumption , it is </a:t>
            </a:r>
            <a:r>
              <a:rPr lang="en-US" b="1" dirty="0"/>
              <a:t>not</a:t>
            </a:r>
            <a:r>
              <a:rPr lang="en-US" b="0" dirty="0"/>
              <a:t> a safe substance to consume during pregnancy. Additionally, using other illicit substances such as methamphetamine and heroin </a:t>
            </a:r>
            <a:endParaRPr lang="en-US" b="1" dirty="0"/>
          </a:p>
        </p:txBody>
      </p:sp>
      <p:sp>
        <p:nvSpPr>
          <p:cNvPr id="4" name="Slide Number Placeholder 3"/>
          <p:cNvSpPr>
            <a:spLocks noGrp="1"/>
          </p:cNvSpPr>
          <p:nvPr>
            <p:ph type="sldNum" sz="quarter" idx="5"/>
          </p:nvPr>
        </p:nvSpPr>
        <p:spPr/>
        <p:txBody>
          <a:bodyPr/>
          <a:lstStyle/>
          <a:p>
            <a:fld id="{9C1AD4F3-D7BA-4A83-ADEA-33055041BE18}" type="slidenum">
              <a:rPr lang="en-US" smtClean="0"/>
              <a:t>5</a:t>
            </a:fld>
            <a:endParaRPr lang="en-US"/>
          </a:p>
        </p:txBody>
      </p:sp>
    </p:spTree>
    <p:extLst>
      <p:ext uri="{BB962C8B-B14F-4D97-AF65-F5344CB8AC3E}">
        <p14:creationId xmlns:p14="http://schemas.microsoft.com/office/powerpoint/2010/main" val="241300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types of foods Subject Matter Experts want you to avoid during your pregnancy. The foods listed on this slide are foods that have increased risk of bacterial infection which can harm your baby and their development while you are pregnant.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n-US" b="1" dirty="0"/>
              <a:t>Unpasteurized foods </a:t>
            </a:r>
            <a:r>
              <a:rPr lang="en-US" dirty="0"/>
              <a:t>– unpasteurized foods mean they have not been heated to kill germs. Soft cheeses are a great example of unpasteurized foods, such as Queso Fresco. Unpasteurized foods increase your risk of listeria, which is a food born illness that makes you very sick, and in the most serious of cases can lead to miscarriage or stillbirth. Avoid any unpasteurized foods like soft cheeses and milk unless otherwise labeled as pasteurized. </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In addition to avoiding unpasteurized foods, it is important you ensure your fish, meat, poultry and eggs are cooked thoroughly and that you wash your produce before eating. </a:t>
            </a:r>
          </a:p>
        </p:txBody>
      </p:sp>
      <p:sp>
        <p:nvSpPr>
          <p:cNvPr id="4" name="Slide Number Placeholder 3"/>
          <p:cNvSpPr>
            <a:spLocks noGrp="1"/>
          </p:cNvSpPr>
          <p:nvPr>
            <p:ph type="sldNum" sz="quarter" idx="5"/>
          </p:nvPr>
        </p:nvSpPr>
        <p:spPr/>
        <p:txBody>
          <a:bodyPr/>
          <a:lstStyle/>
          <a:p>
            <a:fld id="{9C1AD4F3-D7BA-4A83-ADEA-33055041BE18}" type="slidenum">
              <a:rPr lang="en-US" smtClean="0"/>
              <a:t>6</a:t>
            </a:fld>
            <a:endParaRPr lang="en-US"/>
          </a:p>
        </p:txBody>
      </p:sp>
    </p:spTree>
    <p:extLst>
      <p:ext uri="{BB962C8B-B14F-4D97-AF65-F5344CB8AC3E}">
        <p14:creationId xmlns:p14="http://schemas.microsoft.com/office/powerpoint/2010/main" val="100699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some activities you should avoid while pregnant, it is important to maintain your normal activities that you did prior to pregnancy. For example, if you went to the gym every day prior to pregnancy, you should continue to go! However, it is important to discuss your workout routine with your primary care physician to determine if any modifications are necessary to prevent injury. Beyond this recommendation, Subject Matter Experts encourage you to avoid the following activities during pregnancy: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Too much bed rest: </a:t>
            </a:r>
            <a:r>
              <a:rPr lang="en-US" dirty="0"/>
              <a:t>Pregnancy takes a toll on your body, and it is likely you will feel increasingly tired. That being said, it is recommended you remain active and avoid too much bed rest, as your body needs to keep moving in order to remain healthy for you and your baby. Unless otherwise directed by your doctor, remain physically active throughout your day.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Heavy objects: </a:t>
            </a:r>
            <a:r>
              <a:rPr lang="en-US" b="0" dirty="0"/>
              <a:t>Lifting heavy objects can increase your risk of falling or injury. Subject Matter Experts want you to avoid lifting items that are over fifty pounds.  They also encourage you to discuss with your doctor if you intend to lift weights at your gym. </a:t>
            </a:r>
            <a:endParaRPr lang="en-US" b="1"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High-Risk of Falling: </a:t>
            </a:r>
            <a:r>
              <a:rPr lang="en-US" b="0" dirty="0"/>
              <a:t>There are a few activities that have increased risk of falling that Subject Matter Experts strongly encourage you to avoid, such as climbing ladders, skiing, and roller skating, among others. When in doubt, avoid activities that require a lot of balance or place you up high. </a:t>
            </a:r>
            <a:endParaRPr lang="en-US" b="1" dirty="0"/>
          </a:p>
        </p:txBody>
      </p:sp>
      <p:sp>
        <p:nvSpPr>
          <p:cNvPr id="4" name="Slide Number Placeholder 3"/>
          <p:cNvSpPr>
            <a:spLocks noGrp="1"/>
          </p:cNvSpPr>
          <p:nvPr>
            <p:ph type="sldNum" sz="quarter" idx="5"/>
          </p:nvPr>
        </p:nvSpPr>
        <p:spPr/>
        <p:txBody>
          <a:bodyPr/>
          <a:lstStyle/>
          <a:p>
            <a:fld id="{9C1AD4F3-D7BA-4A83-ADEA-33055041BE18}" type="slidenum">
              <a:rPr lang="en-US" smtClean="0"/>
              <a:t>7</a:t>
            </a:fld>
            <a:endParaRPr lang="en-US"/>
          </a:p>
        </p:txBody>
      </p:sp>
    </p:spTree>
    <p:extLst>
      <p:ext uri="{BB962C8B-B14F-4D97-AF65-F5344CB8AC3E}">
        <p14:creationId xmlns:p14="http://schemas.microsoft.com/office/powerpoint/2010/main" val="355257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numerous resources available in San Bernardino County to support you and your family with your needs before, during and after pregnancy. </a:t>
            </a:r>
          </a:p>
          <a:p>
            <a:endParaRPr lang="en-US" dirty="0"/>
          </a:p>
          <a:p>
            <a:r>
              <a:rPr lang="en-US" dirty="0"/>
              <a:t>First, your primary care provider – whether they are an OB-GYN, Midwife, or Doula - is a great resource for you and can help you get connected to services you need. Talk to your provider if you need support with substance use services, nutrition services, and if you have questions about how to remain physically active during your pregnancy.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WIC is also a great resource available to support you with access to healthy and nutritious foods and can provide you with additional information about what foods to avoid and how to ensure you prepare your foods for healthy eating.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Additionally, if you or someone you know needs support with substance use services, </a:t>
            </a:r>
            <a:r>
              <a:rPr lang="en-US" b="0" dirty="0"/>
              <a:t>please contact Partnership for Healthy Mothers and Babies at 909-383-3022</a:t>
            </a:r>
            <a:r>
              <a:rPr lang="en-US" b="0"/>
              <a:t>, or the </a:t>
            </a:r>
            <a:r>
              <a:rPr lang="en-US" b="0" dirty="0"/>
              <a:t>national substance use hotline at </a:t>
            </a:r>
            <a:r>
              <a:rPr lang="en-US" b="0" i="0" dirty="0">
                <a:solidFill>
                  <a:srgbClr val="202124"/>
                </a:solidFill>
                <a:effectLst/>
                <a:latin typeface="Roboto Light" panose="02000000000000000000" pitchFamily="2" charset="0"/>
              </a:rPr>
              <a:t>1-800-662-4357. </a:t>
            </a:r>
            <a:endParaRPr lang="en-US" b="0" dirty="0"/>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8</a:t>
            </a:fld>
            <a:endParaRPr lang="en-US"/>
          </a:p>
        </p:txBody>
      </p:sp>
    </p:spTree>
    <p:extLst>
      <p:ext uri="{BB962C8B-B14F-4D97-AF65-F5344CB8AC3E}">
        <p14:creationId xmlns:p14="http://schemas.microsoft.com/office/powerpoint/2010/main" val="4081719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reviewed the three most important things subject matter experts want you to know about what to avoid during and after pregnancy, let’s discuss what we have learned and consider how this information applies to your specific needs.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AD4A1A1-A323-4387-B86B-38B5088B8B3F}"/>
              </a:ext>
            </a:extLst>
          </p:cNvPr>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375" y="-828965"/>
            <a:ext cx="13266768" cy="7819554"/>
          </a:xfrm>
          <a:prstGeom prst="rect">
            <a:avLst/>
          </a:prstGeom>
          <a:noFill/>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
        <p:nvSpPr>
          <p:cNvPr id="10" name="Content Placeholder 9">
            <a:extLst>
              <a:ext uri="{FF2B5EF4-FFF2-40B4-BE49-F238E27FC236}">
                <a16:creationId xmlns:a16="http://schemas.microsoft.com/office/drawing/2014/main" id="{BE4F4905-5A5C-4548-99CF-2A81DC041B39}"/>
              </a:ext>
            </a:extLst>
          </p:cNvPr>
          <p:cNvSpPr>
            <a:spLocks noGrp="1"/>
          </p:cNvSpPr>
          <p:nvPr>
            <p:ph sz="quarter" idx="13"/>
          </p:nvPr>
        </p:nvSpPr>
        <p:spPr>
          <a:xfrm>
            <a:off x="649288" y="10033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dirty="0"/>
              <a:t>Insert Logo</a:t>
            </a:r>
          </a:p>
          <a:p>
            <a:endParaRPr lang="en-US" dirty="0"/>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8/8/2022</a:t>
            </a:fld>
            <a:endParaRPr lang="en-US" dirty="0"/>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8/8/2022</a:t>
            </a:fld>
            <a:endParaRPr lang="en-US" dirty="0"/>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1.svg"/><Relationship Id="rId5" Type="http://schemas.openxmlformats.org/officeDocument/2006/relationships/diagramQuickStyle" Target="../diagrams/quickStyle1.xml"/><Relationship Id="rId10"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3987799" y="247888"/>
            <a:ext cx="6523630" cy="2387600"/>
          </a:xfrm>
        </p:spPr>
        <p:txBody>
          <a:bodyPr/>
          <a:lstStyle/>
          <a:p>
            <a:r>
              <a:rPr lang="en-US" dirty="0"/>
              <a:t>What to Avoid During Pregnancy</a:t>
            </a:r>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3987799" y="3072642"/>
            <a:ext cx="7325895" cy="1655762"/>
          </a:xfrm>
        </p:spPr>
        <p:txBody>
          <a:bodyPr/>
          <a:lstStyle/>
          <a:p>
            <a:r>
              <a:rPr lang="en-US" dirty="0">
                <a:solidFill>
                  <a:schemeClr val="bg2">
                    <a:lumMod val="75000"/>
                  </a:schemeClr>
                </a:solidFill>
              </a:rPr>
              <a:t>Insert Date and Time</a:t>
            </a: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Insert Organization Logo</a:t>
            </a: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Think - Pair - Share</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a:buNone/>
            </a:pPr>
            <a:endParaRPr lang="en-US" sz="2400" b="1" dirty="0"/>
          </a:p>
          <a:p>
            <a:pPr marL="0" indent="0" algn="ctr">
              <a:lnSpc>
                <a:spcPct val="100000"/>
              </a:lnSpc>
              <a:spcAft>
                <a:spcPts val="1200"/>
              </a:spcAft>
              <a:buNone/>
            </a:pPr>
            <a:r>
              <a:rPr lang="en-US" b="1" dirty="0"/>
              <a:t>What was the most important thing you learned during our time together? </a:t>
            </a:r>
          </a:p>
        </p:txBody>
      </p:sp>
    </p:spTree>
    <p:extLst>
      <p:ext uri="{BB962C8B-B14F-4D97-AF65-F5344CB8AC3E}">
        <p14:creationId xmlns:p14="http://schemas.microsoft.com/office/powerpoint/2010/main" val="223715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a:buNone/>
            </a:pPr>
            <a:endParaRPr lang="en-US" b="1" dirty="0"/>
          </a:p>
          <a:p>
            <a:pPr marL="0" indent="0" algn="ctr">
              <a:buNone/>
            </a:pPr>
            <a:r>
              <a:rPr lang="en-US" b="1" dirty="0"/>
              <a:t>Was there anything you learned today that was a surprise?</a:t>
            </a:r>
            <a:endParaRPr lang="en-US" dirty="0"/>
          </a:p>
        </p:txBody>
      </p:sp>
    </p:spTree>
    <p:extLst>
      <p:ext uri="{BB962C8B-B14F-4D97-AF65-F5344CB8AC3E}">
        <p14:creationId xmlns:p14="http://schemas.microsoft.com/office/powerpoint/2010/main" val="196409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Personal Reflection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838200" y="1734494"/>
            <a:ext cx="10515600" cy="2783718"/>
          </a:xfrm>
        </p:spPr>
        <p:txBody>
          <a:bodyPr>
            <a:normAutofit/>
          </a:bodyPr>
          <a:lstStyle/>
          <a:p>
            <a:pPr marL="0" indent="0" algn="ctr">
              <a:buNone/>
            </a:pPr>
            <a:endParaRPr lang="en-US" b="1" dirty="0"/>
          </a:p>
          <a:p>
            <a:pPr marL="0" indent="0" algn="ctr">
              <a:lnSpc>
                <a:spcPct val="100000"/>
              </a:lnSpc>
              <a:spcAft>
                <a:spcPts val="1200"/>
              </a:spcAft>
              <a:buNone/>
            </a:pPr>
            <a:r>
              <a:rPr lang="en-US" b="1" dirty="0"/>
              <a:t>Is there anything that you intend to limit or eliminate from your lifestyle to support a healthy pregnancy?</a:t>
            </a:r>
          </a:p>
        </p:txBody>
      </p:sp>
    </p:spTree>
    <p:extLst>
      <p:ext uri="{BB962C8B-B14F-4D97-AF65-F5344CB8AC3E}">
        <p14:creationId xmlns:p14="http://schemas.microsoft.com/office/powerpoint/2010/main" val="230700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p:txBody>
          <a:bodyPr/>
          <a:lstStyle/>
          <a:p>
            <a:endParaRPr lang="en-US" dirty="0"/>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What to Avoid</a:t>
            </a:r>
          </a:p>
        </p:txBody>
      </p:sp>
    </p:spTree>
    <p:extLst>
      <p:ext uri="{BB962C8B-B14F-4D97-AF65-F5344CB8AC3E}">
        <p14:creationId xmlns:p14="http://schemas.microsoft.com/office/powerpoint/2010/main" val="265773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8432800" y="-406400"/>
            <a:ext cx="3022600" cy="2743200"/>
          </a:xfrm>
        </p:spPr>
        <p:txBody>
          <a:bodyPr/>
          <a:lstStyle/>
          <a:p>
            <a:pPr algn="ctr"/>
            <a:r>
              <a:rPr lang="en-US" dirty="0"/>
              <a:t>Thank you!</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2">
                    <a:lumMod val="75000"/>
                  </a:schemeClr>
                </a:solidFill>
              </a:rPr>
              <a:t>Published in 2021. For additional information about the MHN, please visit our website at: </a:t>
            </a:r>
          </a:p>
          <a:p>
            <a:pPr algn="l"/>
            <a:r>
              <a:rPr lang="en-US" sz="2800" b="1" dirty="0">
                <a:solidFill>
                  <a:schemeClr val="bg2">
                    <a:lumMod val="60000"/>
                    <a:lumOff val="40000"/>
                  </a:schemeClr>
                </a:solidFill>
              </a:rPr>
              <a:t>https://www. maternalhealthnetworksb.com</a:t>
            </a:r>
          </a:p>
          <a:p>
            <a:pPr algn="l"/>
            <a:endParaRPr lang="en-US" sz="2800" b="1" dirty="0">
              <a:solidFill>
                <a:schemeClr val="bg2">
                  <a:lumMod val="60000"/>
                  <a:lumOff val="40000"/>
                </a:schemeClr>
              </a:solidFill>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p:txBody>
          <a:bodyPr/>
          <a:lstStyle/>
          <a:p>
            <a:pPr marL="0" indent="0">
              <a:buNone/>
            </a:pPr>
            <a:r>
              <a:rPr lang="en-US" dirty="0"/>
              <a:t>Insert Presenter’s Name</a:t>
            </a:r>
          </a:p>
          <a:p>
            <a:pPr marL="0" indent="0">
              <a:buNone/>
            </a:pPr>
            <a:r>
              <a:rPr lang="en-US" dirty="0"/>
              <a:t>Insert Organization</a:t>
            </a:r>
          </a:p>
          <a:p>
            <a:pPr marL="0" indent="0">
              <a:buNone/>
            </a:pPr>
            <a:endParaRPr lang="en-US" dirty="0"/>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 Photo of Presenter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Logo</a:t>
            </a: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dirty="0"/>
              <a:t>By the end of our time together,     you will…</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rmAutofit/>
          </a:bodyPr>
          <a:lstStyle/>
          <a:p>
            <a:pPr>
              <a:lnSpc>
                <a:spcPct val="110000"/>
              </a:lnSpc>
              <a:spcAft>
                <a:spcPts val="1200"/>
              </a:spcAft>
            </a:pPr>
            <a:r>
              <a:rPr lang="en-US" sz="4100" dirty="0"/>
              <a:t>What substances to avoid</a:t>
            </a:r>
          </a:p>
          <a:p>
            <a:pPr>
              <a:lnSpc>
                <a:spcPct val="110000"/>
              </a:lnSpc>
              <a:spcAft>
                <a:spcPts val="1200"/>
              </a:spcAft>
            </a:pPr>
            <a:r>
              <a:rPr lang="en-US" sz="4100" dirty="0"/>
              <a:t>What foods to avoid</a:t>
            </a:r>
          </a:p>
          <a:p>
            <a:pPr>
              <a:lnSpc>
                <a:spcPct val="110000"/>
              </a:lnSpc>
              <a:spcAft>
                <a:spcPts val="1200"/>
              </a:spcAft>
            </a:pPr>
            <a:r>
              <a:rPr lang="en-US" sz="4100" dirty="0"/>
              <a:t>What activities to avoid</a:t>
            </a:r>
          </a:p>
          <a:p>
            <a:endParaRPr lang="en-US" dirty="0"/>
          </a:p>
        </p:txBody>
      </p:sp>
      <p:sp>
        <p:nvSpPr>
          <p:cNvPr id="5" name="Rectangle 4">
            <a:extLst>
              <a:ext uri="{FF2B5EF4-FFF2-40B4-BE49-F238E27FC236}">
                <a16:creationId xmlns:a16="http://schemas.microsoft.com/office/drawing/2014/main" id="{93C56DE5-401A-4EED-9918-736A3E5C4C18}"/>
              </a:ext>
            </a:extLst>
          </p:cNvPr>
          <p:cNvSpPr/>
          <p:nvPr/>
        </p:nvSpPr>
        <p:spPr>
          <a:xfrm>
            <a:off x="7751827" y="4645558"/>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Organizational Logo</a:t>
            </a: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31850" y="3429000"/>
            <a:ext cx="10515600" cy="1133475"/>
          </a:xfrm>
        </p:spPr>
        <p:txBody>
          <a:bodyPr/>
          <a:lstStyle/>
          <a:p>
            <a:r>
              <a:rPr lang="en-US" dirty="0"/>
              <a:t>3 Things You Need to Know</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562475"/>
            <a:ext cx="10515600" cy="1500187"/>
          </a:xfrm>
        </p:spPr>
        <p:txBody>
          <a:bodyPr/>
          <a:lstStyle/>
          <a:p>
            <a:r>
              <a:rPr lang="en-US" i="1" dirty="0"/>
              <a:t>What substances, foods, and activities to avoid during pregnancy</a:t>
            </a:r>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What to Avoid</a:t>
            </a: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n-US" dirty="0"/>
              <a:t>Substances to Avoid</a:t>
            </a:r>
          </a:p>
        </p:txBody>
      </p:sp>
      <p:sp>
        <p:nvSpPr>
          <p:cNvPr id="5" name="Content Placeholder 4">
            <a:extLst>
              <a:ext uri="{FF2B5EF4-FFF2-40B4-BE49-F238E27FC236}">
                <a16:creationId xmlns:a16="http://schemas.microsoft.com/office/drawing/2014/main" id="{13353E19-9112-4280-9D44-7234FDDC181D}"/>
              </a:ext>
            </a:extLst>
          </p:cNvPr>
          <p:cNvSpPr>
            <a:spLocks noGrp="1"/>
          </p:cNvSpPr>
          <p:nvPr>
            <p:ph idx="1"/>
          </p:nvPr>
        </p:nvSpPr>
        <p:spPr>
          <a:xfrm>
            <a:off x="1398494" y="1690688"/>
            <a:ext cx="9955306" cy="4351338"/>
          </a:xfrm>
        </p:spPr>
        <p:txBody>
          <a:bodyPr>
            <a:normAutofit/>
          </a:bodyPr>
          <a:lstStyle/>
          <a:p>
            <a:pPr marL="1317625" indent="-523875">
              <a:spcBef>
                <a:spcPts val="2400"/>
              </a:spcBef>
              <a:spcAft>
                <a:spcPts val="2400"/>
              </a:spcAft>
              <a:buNone/>
            </a:pPr>
            <a:r>
              <a:rPr lang="en-US" sz="5400" dirty="0"/>
              <a:t>Smoking &amp; Vaping</a:t>
            </a:r>
          </a:p>
          <a:p>
            <a:pPr marL="1317625" indent="-523875">
              <a:spcBef>
                <a:spcPts val="2400"/>
              </a:spcBef>
              <a:spcAft>
                <a:spcPts val="2400"/>
              </a:spcAft>
              <a:buNone/>
            </a:pPr>
            <a:r>
              <a:rPr lang="en-US" sz="5400" dirty="0"/>
              <a:t>Alcohol</a:t>
            </a:r>
          </a:p>
          <a:p>
            <a:pPr marL="1317625" indent="-523875">
              <a:spcBef>
                <a:spcPts val="2400"/>
              </a:spcBef>
              <a:spcAft>
                <a:spcPts val="2400"/>
              </a:spcAft>
              <a:buNone/>
            </a:pPr>
            <a:r>
              <a:rPr lang="en-US" sz="5400" dirty="0"/>
              <a:t>Other Substances</a:t>
            </a:r>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42299" y="4914402"/>
            <a:ext cx="2766595" cy="1127624"/>
          </a:xfrm>
        </p:spPr>
      </p:sp>
      <p:pic>
        <p:nvPicPr>
          <p:cNvPr id="15" name="Graphic 14" descr="No smoking with solid fill">
            <a:extLst>
              <a:ext uri="{FF2B5EF4-FFF2-40B4-BE49-F238E27FC236}">
                <a16:creationId xmlns:a16="http://schemas.microsoft.com/office/drawing/2014/main" id="{61676E80-6F68-44EA-865D-7E868BB636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1829" y="1486834"/>
            <a:ext cx="1313330" cy="1313330"/>
          </a:xfrm>
          <a:prstGeom prst="rect">
            <a:avLst/>
          </a:prstGeom>
        </p:spPr>
      </p:pic>
      <p:pic>
        <p:nvPicPr>
          <p:cNvPr id="16" name="Graphic 15" descr="Wine with solid fill">
            <a:extLst>
              <a:ext uri="{FF2B5EF4-FFF2-40B4-BE49-F238E27FC236}">
                <a16:creationId xmlns:a16="http://schemas.microsoft.com/office/drawing/2014/main" id="{791E3F24-FFEE-4CB2-8FCA-F3F85895272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1817" y="2932860"/>
            <a:ext cx="1053353" cy="1053353"/>
          </a:xfrm>
          <a:prstGeom prst="rect">
            <a:avLst/>
          </a:prstGeom>
        </p:spPr>
      </p:pic>
      <p:pic>
        <p:nvPicPr>
          <p:cNvPr id="24" name="Picture 23" descr="Shape&#10;&#10;Description automatically generated with low confidence">
            <a:extLst>
              <a:ext uri="{FF2B5EF4-FFF2-40B4-BE49-F238E27FC236}">
                <a16:creationId xmlns:a16="http://schemas.microsoft.com/office/drawing/2014/main" id="{E6ECFA3C-290E-4101-958A-6D3A80341795}"/>
              </a:ext>
            </a:extLst>
          </p:cNvPr>
          <p:cNvPicPr>
            <a:picLocks noChangeAspect="1"/>
          </p:cNvPicPr>
          <p:nvPr/>
        </p:nvPicPr>
        <p:blipFill>
          <a:blip r:embed="rId7">
            <a:duotone>
              <a:schemeClr val="accent4">
                <a:shade val="45000"/>
                <a:satMod val="135000"/>
              </a:schemeClr>
              <a:prstClr val="white"/>
            </a:duotone>
          </a:blip>
          <a:stretch>
            <a:fillRect/>
          </a:stretch>
        </p:blipFill>
        <p:spPr>
          <a:xfrm>
            <a:off x="982455" y="4199759"/>
            <a:ext cx="942715" cy="942715"/>
          </a:xfrm>
          <a:prstGeom prst="rect">
            <a:avLst/>
          </a:prstGeom>
        </p:spPr>
      </p:pic>
    </p:spTree>
    <p:extLst>
      <p:ext uri="{BB962C8B-B14F-4D97-AF65-F5344CB8AC3E}">
        <p14:creationId xmlns:p14="http://schemas.microsoft.com/office/powerpoint/2010/main" val="72540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a:xfrm>
            <a:off x="838200" y="175725"/>
            <a:ext cx="10515600" cy="1325563"/>
          </a:xfrm>
        </p:spPr>
        <p:txBody>
          <a:bodyPr/>
          <a:lstStyle/>
          <a:p>
            <a:r>
              <a:rPr lang="en-US" dirty="0"/>
              <a:t>Foods to Avoid</a:t>
            </a:r>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7903632" y="5127875"/>
            <a:ext cx="2766595" cy="1127624"/>
          </a:xfrm>
        </p:spPr>
      </p:sp>
      <p:graphicFrame>
        <p:nvGraphicFramePr>
          <p:cNvPr id="2" name="Diagram 1">
            <a:extLst>
              <a:ext uri="{FF2B5EF4-FFF2-40B4-BE49-F238E27FC236}">
                <a16:creationId xmlns:a16="http://schemas.microsoft.com/office/drawing/2014/main" id="{2D347934-5045-4E49-8D32-470092132CB1}"/>
              </a:ext>
            </a:extLst>
          </p:cNvPr>
          <p:cNvGraphicFramePr/>
          <p:nvPr>
            <p:extLst>
              <p:ext uri="{D42A27DB-BD31-4B8C-83A1-F6EECF244321}">
                <p14:modId xmlns:p14="http://schemas.microsoft.com/office/powerpoint/2010/main" val="2806558445"/>
              </p:ext>
            </p:extLst>
          </p:nvPr>
        </p:nvGraphicFramePr>
        <p:xfrm>
          <a:off x="4105283" y="1324371"/>
          <a:ext cx="7505703" cy="3955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a:extLst>
              <a:ext uri="{FF2B5EF4-FFF2-40B4-BE49-F238E27FC236}">
                <a16:creationId xmlns:a16="http://schemas.microsoft.com/office/drawing/2014/main" id="{51F5273A-8955-4A5D-95AE-379AFCBD8D81}"/>
              </a:ext>
            </a:extLst>
          </p:cNvPr>
          <p:cNvSpPr/>
          <p:nvPr/>
        </p:nvSpPr>
        <p:spPr>
          <a:xfrm>
            <a:off x="581014" y="1381781"/>
            <a:ext cx="3952886" cy="384065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Sushi with solid fill">
            <a:extLst>
              <a:ext uri="{FF2B5EF4-FFF2-40B4-BE49-F238E27FC236}">
                <a16:creationId xmlns:a16="http://schemas.microsoft.com/office/drawing/2014/main" id="{2690B844-915A-4B4A-BD6B-DE5B9142A54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747275" y="2476937"/>
            <a:ext cx="1620362" cy="1620362"/>
          </a:xfrm>
          <a:prstGeom prst="rect">
            <a:avLst/>
          </a:prstGeom>
        </p:spPr>
      </p:pic>
      <p:pic>
        <p:nvPicPr>
          <p:cNvPr id="10" name="Graphic 9" descr="Chicken leg with solid fill">
            <a:extLst>
              <a:ext uri="{FF2B5EF4-FFF2-40B4-BE49-F238E27FC236}">
                <a16:creationId xmlns:a16="http://schemas.microsoft.com/office/drawing/2014/main" id="{F6BBDC79-12E9-4F16-9B6C-B2C13F5F4BE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627366" y="1483308"/>
            <a:ext cx="1431566" cy="1431566"/>
          </a:xfrm>
          <a:prstGeom prst="rect">
            <a:avLst/>
          </a:prstGeom>
        </p:spPr>
      </p:pic>
      <p:pic>
        <p:nvPicPr>
          <p:cNvPr id="12" name="Graphic 11" descr="Cheese outline">
            <a:extLst>
              <a:ext uri="{FF2B5EF4-FFF2-40B4-BE49-F238E27FC236}">
                <a16:creationId xmlns:a16="http://schemas.microsoft.com/office/drawing/2014/main" id="{CE7DFEDD-4442-469D-8416-C565812BE05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874984" y="3857494"/>
            <a:ext cx="1364944" cy="1364944"/>
          </a:xfrm>
          <a:prstGeom prst="rect">
            <a:avLst/>
          </a:prstGeom>
        </p:spPr>
      </p:pic>
    </p:spTree>
    <p:extLst>
      <p:ext uri="{BB962C8B-B14F-4D97-AF65-F5344CB8AC3E}">
        <p14:creationId xmlns:p14="http://schemas.microsoft.com/office/powerpoint/2010/main" val="144869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n-US" dirty="0"/>
              <a:t>Activities to Avoid</a:t>
            </a:r>
          </a:p>
        </p:txBody>
      </p:sp>
      <p:sp>
        <p:nvSpPr>
          <p:cNvPr id="5" name="Content Placeholder 4">
            <a:extLst>
              <a:ext uri="{FF2B5EF4-FFF2-40B4-BE49-F238E27FC236}">
                <a16:creationId xmlns:a16="http://schemas.microsoft.com/office/drawing/2014/main" id="{13353E19-9112-4280-9D44-7234FDDC181D}"/>
              </a:ext>
            </a:extLst>
          </p:cNvPr>
          <p:cNvSpPr>
            <a:spLocks noGrp="1"/>
          </p:cNvSpPr>
          <p:nvPr>
            <p:ph idx="1"/>
          </p:nvPr>
        </p:nvSpPr>
        <p:spPr>
          <a:xfrm>
            <a:off x="747714" y="1608931"/>
            <a:ext cx="7128933" cy="3640137"/>
          </a:xfrm>
        </p:spPr>
        <p:txBody>
          <a:bodyPr>
            <a:normAutofit/>
          </a:bodyPr>
          <a:lstStyle/>
          <a:p>
            <a:pPr marL="685800" indent="-571500">
              <a:buFont typeface="Wingdings" panose="05000000000000000000" pitchFamily="2" charset="2"/>
              <a:buChar char="Ø"/>
            </a:pPr>
            <a:r>
              <a:rPr lang="en-US" sz="3600" dirty="0"/>
              <a:t>Too much bed rest</a:t>
            </a:r>
          </a:p>
          <a:p>
            <a:pPr marL="685800" indent="-571500">
              <a:buFont typeface="Wingdings" panose="05000000000000000000" pitchFamily="2" charset="2"/>
              <a:buChar char="Ø"/>
            </a:pPr>
            <a:r>
              <a:rPr lang="en-US" sz="3600" dirty="0"/>
              <a:t>Lifting heavy objects </a:t>
            </a:r>
          </a:p>
          <a:p>
            <a:pPr marL="685800" indent="-571500">
              <a:buFont typeface="Wingdings" panose="05000000000000000000" pitchFamily="2" charset="2"/>
              <a:buChar char="Ø"/>
            </a:pPr>
            <a:r>
              <a:rPr lang="en-US" sz="3600" dirty="0"/>
              <a:t>Activities with high risk of falling</a:t>
            </a:r>
          </a:p>
        </p:txBody>
      </p:sp>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25366" y="5047514"/>
            <a:ext cx="2766595" cy="1127624"/>
          </a:xfrm>
        </p:spPr>
      </p:sp>
      <p:sp>
        <p:nvSpPr>
          <p:cNvPr id="2" name="Oval 1">
            <a:extLst>
              <a:ext uri="{FF2B5EF4-FFF2-40B4-BE49-F238E27FC236}">
                <a16:creationId xmlns:a16="http://schemas.microsoft.com/office/drawing/2014/main" id="{F9F7A406-228C-4D9C-9B35-97A01A45908A}"/>
              </a:ext>
            </a:extLst>
          </p:cNvPr>
          <p:cNvSpPr/>
          <p:nvPr/>
        </p:nvSpPr>
        <p:spPr>
          <a:xfrm>
            <a:off x="7986711" y="1273174"/>
            <a:ext cx="3722213" cy="34901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2">
                    <a:lumMod val="50000"/>
                  </a:schemeClr>
                </a:solidFill>
              </a:rPr>
              <a:t>Maintain your normal activities in daily life</a:t>
            </a:r>
          </a:p>
        </p:txBody>
      </p:sp>
      <p:sp>
        <p:nvSpPr>
          <p:cNvPr id="3" name="Arrow: Right 2">
            <a:extLst>
              <a:ext uri="{FF2B5EF4-FFF2-40B4-BE49-F238E27FC236}">
                <a16:creationId xmlns:a16="http://schemas.microsoft.com/office/drawing/2014/main" id="{B8F6C36E-02F7-4EF1-A5C0-0D45C1EC94FF}"/>
              </a:ext>
            </a:extLst>
          </p:cNvPr>
          <p:cNvSpPr/>
          <p:nvPr/>
        </p:nvSpPr>
        <p:spPr>
          <a:xfrm>
            <a:off x="1071562" y="3428999"/>
            <a:ext cx="6915149" cy="1334351"/>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Activities you should continue to do</a:t>
            </a:r>
          </a:p>
        </p:txBody>
      </p:sp>
    </p:spTree>
    <p:extLst>
      <p:ext uri="{BB962C8B-B14F-4D97-AF65-F5344CB8AC3E}">
        <p14:creationId xmlns:p14="http://schemas.microsoft.com/office/powerpoint/2010/main" val="161915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D32F7E-5B56-484E-9ADF-EEA21C053DB5}"/>
              </a:ext>
            </a:extLst>
          </p:cNvPr>
          <p:cNvSpPr>
            <a:spLocks noGrp="1"/>
          </p:cNvSpPr>
          <p:nvPr>
            <p:ph type="title"/>
          </p:nvPr>
        </p:nvSpPr>
        <p:spPr/>
        <p:txBody>
          <a:bodyPr/>
          <a:lstStyle/>
          <a:p>
            <a:r>
              <a:rPr lang="en-US" dirty="0"/>
              <a:t>Resources to Support You</a:t>
            </a:r>
          </a:p>
        </p:txBody>
      </p:sp>
      <p:graphicFrame>
        <p:nvGraphicFramePr>
          <p:cNvPr id="3" name="Content Placeholder 2">
            <a:extLst>
              <a:ext uri="{FF2B5EF4-FFF2-40B4-BE49-F238E27FC236}">
                <a16:creationId xmlns:a16="http://schemas.microsoft.com/office/drawing/2014/main" id="{DDC8B3B6-9A64-47D3-98A5-53D045FD3EF4}"/>
              </a:ext>
            </a:extLst>
          </p:cNvPr>
          <p:cNvGraphicFramePr>
            <a:graphicFrameLocks noGrp="1"/>
          </p:cNvGraphicFramePr>
          <p:nvPr>
            <p:ph idx="1"/>
            <p:extLst>
              <p:ext uri="{D42A27DB-BD31-4B8C-83A1-F6EECF244321}">
                <p14:modId xmlns:p14="http://schemas.microsoft.com/office/powerpoint/2010/main" val="945952634"/>
              </p:ext>
            </p:extLst>
          </p:nvPr>
        </p:nvGraphicFramePr>
        <p:xfrm>
          <a:off x="4572000" y="1690688"/>
          <a:ext cx="6781800" cy="3107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icture Placeholder 5">
            <a:extLst>
              <a:ext uri="{FF2B5EF4-FFF2-40B4-BE49-F238E27FC236}">
                <a16:creationId xmlns:a16="http://schemas.microsoft.com/office/drawing/2014/main" id="{A996E58A-9978-4158-AC6E-C258ADD06482}"/>
              </a:ext>
            </a:extLst>
          </p:cNvPr>
          <p:cNvSpPr>
            <a:spLocks noGrp="1"/>
          </p:cNvSpPr>
          <p:nvPr>
            <p:ph type="pic" sz="quarter" idx="13"/>
          </p:nvPr>
        </p:nvSpPr>
        <p:spPr>
          <a:xfrm>
            <a:off x="8225366" y="4931068"/>
            <a:ext cx="2766595" cy="1127624"/>
          </a:xfrm>
        </p:spPr>
      </p:sp>
      <p:sp>
        <p:nvSpPr>
          <p:cNvPr id="7" name="Left Brace 6">
            <a:extLst>
              <a:ext uri="{FF2B5EF4-FFF2-40B4-BE49-F238E27FC236}">
                <a16:creationId xmlns:a16="http://schemas.microsoft.com/office/drawing/2014/main" id="{F11FC3E1-0D70-419C-9ED3-77E21004C7A7}"/>
              </a:ext>
            </a:extLst>
          </p:cNvPr>
          <p:cNvSpPr/>
          <p:nvPr/>
        </p:nvSpPr>
        <p:spPr>
          <a:xfrm>
            <a:off x="3467100" y="1690688"/>
            <a:ext cx="914400" cy="3107030"/>
          </a:xfrm>
          <a:prstGeom prst="leftBrac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a:extLst>
              <a:ext uri="{FF2B5EF4-FFF2-40B4-BE49-F238E27FC236}">
                <a16:creationId xmlns:a16="http://schemas.microsoft.com/office/drawing/2014/main" id="{FBB7DB19-0FCB-43BE-B525-464A7316AA42}"/>
              </a:ext>
            </a:extLst>
          </p:cNvPr>
          <p:cNvSpPr/>
          <p:nvPr/>
        </p:nvSpPr>
        <p:spPr>
          <a:xfrm>
            <a:off x="628649" y="1797844"/>
            <a:ext cx="2766595" cy="2892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2">
                    <a:lumMod val="50000"/>
                  </a:schemeClr>
                </a:solidFill>
              </a:rPr>
              <a:t>Primary Care Provider</a:t>
            </a:r>
          </a:p>
        </p:txBody>
      </p:sp>
    </p:spTree>
    <p:extLst>
      <p:ext uri="{BB962C8B-B14F-4D97-AF65-F5344CB8AC3E}">
        <p14:creationId xmlns:p14="http://schemas.microsoft.com/office/powerpoint/2010/main" val="227902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dirty="0"/>
              <a:t>Let’s Chat…</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What to Avoid</a:t>
            </a:r>
          </a:p>
        </p:txBody>
      </p:sp>
    </p:spTree>
    <p:extLst>
      <p:ext uri="{BB962C8B-B14F-4D97-AF65-F5344CB8AC3E}">
        <p14:creationId xmlns:p14="http://schemas.microsoft.com/office/powerpoint/2010/main" val="182485069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6" ma:contentTypeDescription="Create a new document." ma:contentTypeScope="" ma:versionID="305f630ce667c8d6047427bc2e406a1e">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296c7536124ecd71ba0d6d25a68520b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3ba762-2ba6-4555-baae-00476115ebb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d8fee7-1e8f-40e0-b7f6-5ab175186571}" ma:internalName="TaxCatchAll" ma:showField="CatchAllData" ma:web="887d5c03-7ef8-44a5-84bc-0b2768140d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87d5c03-7ef8-44a5-84bc-0b2768140d17" xsi:nil="true"/>
    <lcf76f155ced4ddcb4097134ff3c332f xmlns="dda31852-0824-4e9a-b702-9c57543736b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61ECCE9-2E45-467D-B4D4-178178BF582D}">
  <ds:schemaRefs>
    <ds:schemaRef ds:uri="http://schemas.microsoft.com/sharepoint/v3/contenttype/forms"/>
  </ds:schemaRefs>
</ds:datastoreItem>
</file>

<file path=customXml/itemProps2.xml><?xml version="1.0" encoding="utf-8"?>
<ds:datastoreItem xmlns:ds="http://schemas.openxmlformats.org/officeDocument/2006/customXml" ds:itemID="{CE0322F7-BC03-4C82-BCA3-C355975E3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a31852-0824-4e9a-b702-9c57543736b3"/>
    <ds:schemaRef ds:uri="887d5c03-7ef8-44a5-84bc-0b2768140d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407987-8211-4CAA-AA8C-E51007A1AE68}">
  <ds:schemaRefs>
    <ds:schemaRef ds:uri="http://schemas.microsoft.com/office/2006/metadata/properties"/>
    <ds:schemaRef ds:uri="http://schemas.microsoft.com/office/infopath/2007/PartnerControls"/>
    <ds:schemaRef ds:uri="887d5c03-7ef8-44a5-84bc-0b2768140d17"/>
    <ds:schemaRef ds:uri="dda31852-0824-4e9a-b702-9c57543736b3"/>
  </ds:schemaRefs>
</ds:datastoreItem>
</file>

<file path=docProps/app.xml><?xml version="1.0" encoding="utf-8"?>
<Properties xmlns="http://schemas.openxmlformats.org/officeDocument/2006/extended-properties" xmlns:vt="http://schemas.openxmlformats.org/officeDocument/2006/docPropsVTypes">
  <Template>MHN</Template>
  <TotalTime>353</TotalTime>
  <Words>1780</Words>
  <Application>Microsoft Office PowerPoint</Application>
  <PresentationFormat>Widescreen</PresentationFormat>
  <Paragraphs>127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Franklin Gothic Demi</vt:lpstr>
      <vt:lpstr>Palatino Linotype</vt:lpstr>
      <vt:lpstr>Roboto Light</vt:lpstr>
      <vt:lpstr>Wingdings</vt:lpstr>
      <vt:lpstr>MHN</vt:lpstr>
      <vt:lpstr>What to Avoid During Pregnancy</vt:lpstr>
      <vt:lpstr>Welcome</vt:lpstr>
      <vt:lpstr>By the end of our time together,     you will…</vt:lpstr>
      <vt:lpstr>3 Things You Need to Know</vt:lpstr>
      <vt:lpstr>Substances to Avoid</vt:lpstr>
      <vt:lpstr>Foods to Avoid</vt:lpstr>
      <vt:lpstr>Activities to Avoid</vt:lpstr>
      <vt:lpstr>Resources to Support You</vt:lpstr>
      <vt:lpstr>Let’s Chat…</vt:lpstr>
      <vt:lpstr>Think - Pair - Share</vt:lpstr>
      <vt:lpstr>Group Discussion</vt:lpstr>
      <vt:lpstr>Personal Reflection</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Marika Baren</dc:creator>
  <cp:lastModifiedBy>Vanessa Helfrick Paulus</cp:lastModifiedBy>
  <cp:revision>12</cp:revision>
  <dcterms:created xsi:type="dcterms:W3CDTF">2021-03-25T16:45:16Z</dcterms:created>
  <dcterms:modified xsi:type="dcterms:W3CDTF">2022-08-08T20:19:32Z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y fmtid="{D5CDD505-2E9C-101B-9397-08002B2CF9AE}" pid="3" name="MediaServiceImageTags">
    <vt:lpwstr/>
  </property>
</Properties>
</file>